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 ContentType="application/vnd.ms-exce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5"/>
    <p:sldMasterId id="2147483707" r:id="rId6"/>
  </p:sldMasterIdLst>
  <p:notesMasterIdLst>
    <p:notesMasterId r:id="rId10"/>
  </p:notesMasterIdLst>
  <p:sldIdLst>
    <p:sldId id="277" r:id="rId7"/>
    <p:sldId id="278" r:id="rId8"/>
    <p:sldId id="284" r:id="rId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34" autoAdjust="0"/>
    <p:restoredTop sz="94660"/>
  </p:normalViewPr>
  <p:slideViewPr>
    <p:cSldViewPr snapToGrid="0">
      <p:cViewPr varScale="1">
        <p:scale>
          <a:sx n="77" d="100"/>
          <a:sy n="77" d="100"/>
        </p:scale>
        <p:origin x="1498" y="62"/>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presProps" Target="presProps.xml"/><Relationship Id="rId5" Type="http://schemas.openxmlformats.org/officeDocument/2006/relationships/slideMaster" Target="slideMasters/slideMaster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C1E4B8CC-50C6-460D-A937-1D42699A48E1}" type="datetimeFigureOut">
              <a:rPr lang="en-US" smtClean="0"/>
              <a:t>1/8/2025</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13AFE1A4-0A45-453D-A823-FBDE329F22DD}" type="slidenum">
              <a:rPr lang="en-US" smtClean="0"/>
              <a:t>‹#›</a:t>
            </a:fld>
            <a:endParaRPr lang="en-US" dirty="0"/>
          </a:p>
        </p:txBody>
      </p:sp>
    </p:spTree>
    <p:extLst>
      <p:ext uri="{BB962C8B-B14F-4D97-AF65-F5344CB8AC3E}">
        <p14:creationId xmlns:p14="http://schemas.microsoft.com/office/powerpoint/2010/main" val="1961485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39863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7220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5922640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a:gsLst>
            <a:gs pos="0">
              <a:srgbClr val="7F7F73">
                <a:lumMod val="5000"/>
                <a:lumOff val="95000"/>
              </a:srgbClr>
            </a:gs>
            <a:gs pos="74000">
              <a:srgbClr val="7F7F73"/>
            </a:gs>
            <a:gs pos="83000">
              <a:srgbClr val="7F7F73"/>
            </a:gs>
            <a:gs pos="100000">
              <a:srgbClr val="7F7F73">
                <a:lumMod val="50000"/>
                <a:lumOff val="50000"/>
              </a:srgbClr>
            </a:gs>
          </a:gsLst>
          <a:lin ang="36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l="7318" t="287" r="12617"/>
          <a:stretch/>
        </p:blipFill>
        <p:spPr>
          <a:xfrm>
            <a:off x="0" y="0"/>
            <a:ext cx="9144000" cy="6833419"/>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594122" y="5524500"/>
            <a:ext cx="1247775" cy="1333500"/>
          </a:xfrm>
          <a:prstGeom prst="rect">
            <a:avLst/>
          </a:prstGeom>
        </p:spPr>
      </p:pic>
      <p:sp>
        <p:nvSpPr>
          <p:cNvPr id="10" name="Subtitle 2"/>
          <p:cNvSpPr>
            <a:spLocks noGrp="1"/>
          </p:cNvSpPr>
          <p:nvPr>
            <p:ph type="subTitle" idx="1"/>
          </p:nvPr>
        </p:nvSpPr>
        <p:spPr>
          <a:xfrm>
            <a:off x="229804" y="3654026"/>
            <a:ext cx="7155611" cy="332399"/>
          </a:xfrm>
        </p:spPr>
        <p:txBody>
          <a:bodyPr lIns="0" tIns="0" rIns="0" bIns="0">
            <a:spAutoFit/>
          </a:bodyPr>
          <a:lstStyle>
            <a:lvl1pPr marL="0" indent="0" algn="l" defTabSz="914400" rtl="0" eaLnBrk="1" latinLnBrk="0" hangingPunct="1">
              <a:lnSpc>
                <a:spcPct val="90000"/>
              </a:lnSpc>
              <a:spcBef>
                <a:spcPct val="0"/>
              </a:spcBef>
              <a:buNone/>
              <a:defRPr lang="en-US" sz="2400" b="1" kern="1200" dirty="0">
                <a:solidFill>
                  <a:schemeClr val="bg1"/>
                </a:solidFill>
                <a:latin typeface="Arial" panose="020B0604020202020204" pitchFamily="34" charset="0"/>
                <a:ea typeface="+mj-ea"/>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3" name="Title 1"/>
          <p:cNvSpPr>
            <a:spLocks noGrp="1"/>
          </p:cNvSpPr>
          <p:nvPr>
            <p:ph type="ctrTitle"/>
          </p:nvPr>
        </p:nvSpPr>
        <p:spPr bwMode="ltGray">
          <a:xfrm>
            <a:off x="229804" y="3157734"/>
            <a:ext cx="7155611" cy="484748"/>
          </a:xfrm>
        </p:spPr>
        <p:txBody>
          <a:bodyPr lIns="0" tIns="0" rIns="0" bIns="0" anchor="b"/>
          <a:lstStyle>
            <a:lvl1pPr marL="0" algn="l" defTabSz="914400" rtl="0" eaLnBrk="1" latinLnBrk="0" hangingPunct="1">
              <a:lnSpc>
                <a:spcPct val="90000"/>
              </a:lnSpc>
              <a:spcBef>
                <a:spcPct val="0"/>
              </a:spcBef>
              <a:buNone/>
              <a:defRPr lang="en-US" sz="3500" b="1" kern="1200" dirty="0">
                <a:solidFill>
                  <a:schemeClr val="bg1"/>
                </a:solidFill>
                <a:effectLst>
                  <a:outerShdw blurRad="63500" dist="50800" dir="3600000" algn="t" rotWithShape="0">
                    <a:prstClr val="black">
                      <a:alpha val="90000"/>
                    </a:prstClr>
                  </a:outerShdw>
                </a:effectLst>
                <a:latin typeface="Arial" panose="020B0604020202020204" pitchFamily="34" charset="0"/>
                <a:ea typeface="+mj-ea"/>
                <a:cs typeface="Arial" panose="020B0604020202020204" pitchFamily="34" charset="0"/>
              </a:defRPr>
            </a:lvl1pPr>
          </a:lstStyle>
          <a:p>
            <a:pPr lvl="0"/>
            <a:r>
              <a:rPr lang="en-US" dirty="0"/>
              <a:t>Click to edit Master title style</a:t>
            </a:r>
          </a:p>
        </p:txBody>
      </p:sp>
      <p:sp>
        <p:nvSpPr>
          <p:cNvPr id="14" name="TextBox 13"/>
          <p:cNvSpPr txBox="1"/>
          <p:nvPr userDrawn="1"/>
        </p:nvSpPr>
        <p:spPr bwMode="black">
          <a:xfrm>
            <a:off x="-1" y="6639878"/>
            <a:ext cx="2564091" cy="221297"/>
          </a:xfrm>
          <a:prstGeom prst="rect">
            <a:avLst/>
          </a:prstGeom>
          <a:noFill/>
        </p:spPr>
        <p:txBody>
          <a:bodyPr wrap="none" lIns="45720" tIns="18288" rIns="0" bIns="18288"/>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kern="600" dirty="0">
                <a:solidFill>
                  <a:schemeClr val="bg1"/>
                </a:solidFill>
                <a:latin typeface="Arial" panose="020B0604020202020204" pitchFamily="34" charset="0"/>
                <a:cs typeface="Arial" panose="020B0604020202020204" pitchFamily="34" charset="0"/>
              </a:rPr>
              <a:t>CONTROLLED UNCLASSIFIED INFORMATION (CUI)</a:t>
            </a:r>
          </a:p>
          <a:p>
            <a:pPr eaLnBrk="1" fontAlgn="auto" hangingPunct="1">
              <a:spcBef>
                <a:spcPts val="0"/>
              </a:spcBef>
              <a:spcAft>
                <a:spcPts val="0"/>
              </a:spcAft>
              <a:defRPr/>
            </a:pPr>
            <a:endParaRPr lang="en-US" sz="700" b="1" kern="600" dirty="0">
              <a:solidFill>
                <a:schemeClr val="bg1"/>
              </a:solidFill>
              <a:latin typeface="Arial" panose="020B0604020202020204" pitchFamily="34" charset="0"/>
              <a:cs typeface="Arial" panose="020B0604020202020204" pitchFamily="34" charset="0"/>
            </a:endParaRPr>
          </a:p>
        </p:txBody>
      </p:sp>
      <p:sp>
        <p:nvSpPr>
          <p:cNvPr id="15" name="TextBox 14"/>
          <p:cNvSpPr txBox="1"/>
          <p:nvPr userDrawn="1"/>
        </p:nvSpPr>
        <p:spPr bwMode="white">
          <a:xfrm>
            <a:off x="3657600" y="0"/>
            <a:ext cx="1828800" cy="160338"/>
          </a:xfrm>
          <a:prstGeom prst="rect">
            <a:avLst/>
          </a:prstGeom>
          <a:noFill/>
        </p:spPr>
        <p:txBody>
          <a:bodyPr wrap="none" lIns="0" tIns="9144" rIns="0" bIns="18288"/>
          <a:lstStyle/>
          <a:p>
            <a:pPr algn="ctr" eaLnBrk="1" fontAlgn="auto" hangingPunct="1">
              <a:spcBef>
                <a:spcPts val="0"/>
              </a:spcBef>
              <a:spcAft>
                <a:spcPts val="0"/>
              </a:spcAft>
              <a:defRPr/>
            </a:pPr>
            <a:r>
              <a:rPr lang="en-US" sz="700" b="1" kern="600" dirty="0">
                <a:solidFill>
                  <a:schemeClr val="bg1"/>
                </a:solidFill>
                <a:latin typeface="Arial" panose="020B0604020202020204" pitchFamily="34" charset="0"/>
                <a:cs typeface="Arial" panose="020B0604020202020204" pitchFamily="34" charset="0"/>
              </a:rPr>
              <a:t>UNCLASSIFIED//FOUO</a:t>
            </a:r>
            <a:endParaRPr lang="en-US" sz="800" b="1" kern="600" dirty="0">
              <a:solidFill>
                <a:schemeClr val="bg1"/>
              </a:solidFill>
              <a:latin typeface="Arial" panose="020B0604020202020204" pitchFamily="34" charset="0"/>
              <a:cs typeface="Arial" panose="020B0604020202020204" pitchFamily="34" charset="0"/>
            </a:endParaRPr>
          </a:p>
        </p:txBody>
      </p:sp>
      <p:grpSp>
        <p:nvGrpSpPr>
          <p:cNvPr id="17" name="Group 16"/>
          <p:cNvGrpSpPr>
            <a:grpSpLocks noChangeAspect="1"/>
          </p:cNvGrpSpPr>
          <p:nvPr userDrawn="1"/>
        </p:nvGrpSpPr>
        <p:grpSpPr>
          <a:xfrm>
            <a:off x="510982" y="-1"/>
            <a:ext cx="1570733" cy="1868351"/>
            <a:chOff x="125730" y="0"/>
            <a:chExt cx="526946" cy="626790"/>
          </a:xfrm>
        </p:grpSpPr>
        <p:sp>
          <p:nvSpPr>
            <p:cNvPr id="18" name="Round Same Side Corner Rectangle 17"/>
            <p:cNvSpPr/>
            <p:nvPr userDrawn="1"/>
          </p:nvSpPr>
          <p:spPr>
            <a:xfrm>
              <a:off x="125730" y="0"/>
              <a:ext cx="526946" cy="626790"/>
            </a:xfrm>
            <a:prstGeom prst="round2SameRect">
              <a:avLst>
                <a:gd name="adj1" fmla="val 0"/>
                <a:gd name="adj2" fmla="val 7443"/>
              </a:avLst>
            </a:prstGeom>
            <a:gradFill>
              <a:gsLst>
                <a:gs pos="0">
                  <a:schemeClr val="tx1">
                    <a:lumMod val="50000"/>
                    <a:lumOff val="50000"/>
                  </a:schemeClr>
                </a:gs>
                <a:gs pos="68000">
                  <a:schemeClr val="tx1">
                    <a:lumMod val="95000"/>
                    <a:lumOff val="5000"/>
                  </a:schemeClr>
                </a:gs>
                <a:gs pos="34000">
                  <a:schemeClr val="tx1">
                    <a:lumMod val="85000"/>
                    <a:lumOff val="15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 name="U.S. ARMY for dark bkgrnds"/>
            <p:cNvGrpSpPr>
              <a:grpSpLocks noChangeAspect="1"/>
            </p:cNvGrpSpPr>
            <p:nvPr userDrawn="1"/>
          </p:nvGrpSpPr>
          <p:grpSpPr bwMode="auto">
            <a:xfrm>
              <a:off x="208305" y="59287"/>
              <a:ext cx="361795" cy="457200"/>
              <a:chOff x="2205" y="1186"/>
              <a:chExt cx="1425" cy="1802"/>
            </a:xfrm>
          </p:grpSpPr>
          <p:sp>
            <p:nvSpPr>
              <p:cNvPr id="20" name="Freeform 19"/>
              <p:cNvSpPr>
                <a:spLocks noEditPoints="1"/>
              </p:cNvSpPr>
              <p:nvPr/>
            </p:nvSpPr>
            <p:spPr bwMode="invGray">
              <a:xfrm>
                <a:off x="3562" y="2500"/>
                <a:ext cx="68" cy="66"/>
              </a:xfrm>
              <a:custGeom>
                <a:avLst/>
                <a:gdLst>
                  <a:gd name="T0" fmla="*/ 0 w 125"/>
                  <a:gd name="T1" fmla="*/ 18 h 122"/>
                  <a:gd name="T2" fmla="*/ 18 w 125"/>
                  <a:gd name="T3" fmla="*/ 0 h 122"/>
                  <a:gd name="T4" fmla="*/ 37 w 125"/>
                  <a:gd name="T5" fmla="*/ 18 h 122"/>
                  <a:gd name="T6" fmla="*/ 18 w 125"/>
                  <a:gd name="T7" fmla="*/ 36 h 122"/>
                  <a:gd name="T8" fmla="*/ 0 w 125"/>
                  <a:gd name="T9" fmla="*/ 18 h 122"/>
                  <a:gd name="T10" fmla="*/ 18 w 125"/>
                  <a:gd name="T11" fmla="*/ 4 h 122"/>
                  <a:gd name="T12" fmla="*/ 5 w 125"/>
                  <a:gd name="T13" fmla="*/ 18 h 122"/>
                  <a:gd name="T14" fmla="*/ 18 w 125"/>
                  <a:gd name="T15" fmla="*/ 32 h 122"/>
                  <a:gd name="T16" fmla="*/ 32 w 125"/>
                  <a:gd name="T17" fmla="*/ 18 h 122"/>
                  <a:gd name="T18" fmla="*/ 18 w 125"/>
                  <a:gd name="T19" fmla="*/ 4 h 122"/>
                  <a:gd name="T20" fmla="*/ 15 w 125"/>
                  <a:gd name="T21" fmla="*/ 28 h 122"/>
                  <a:gd name="T22" fmla="*/ 11 w 125"/>
                  <a:gd name="T23" fmla="*/ 28 h 122"/>
                  <a:gd name="T24" fmla="*/ 11 w 125"/>
                  <a:gd name="T25" fmla="*/ 8 h 122"/>
                  <a:gd name="T26" fmla="*/ 19 w 125"/>
                  <a:gd name="T27" fmla="*/ 8 h 122"/>
                  <a:gd name="T28" fmla="*/ 27 w 125"/>
                  <a:gd name="T29" fmla="*/ 14 h 122"/>
                  <a:gd name="T30" fmla="*/ 22 w 125"/>
                  <a:gd name="T31" fmla="*/ 19 h 122"/>
                  <a:gd name="T32" fmla="*/ 22 w 125"/>
                  <a:gd name="T33" fmla="*/ 19 h 122"/>
                  <a:gd name="T34" fmla="*/ 27 w 125"/>
                  <a:gd name="T35" fmla="*/ 28 h 122"/>
                  <a:gd name="T36" fmla="*/ 22 w 125"/>
                  <a:gd name="T37" fmla="*/ 28 h 122"/>
                  <a:gd name="T38" fmla="*/ 18 w 125"/>
                  <a:gd name="T39" fmla="*/ 19 h 122"/>
                  <a:gd name="T40" fmla="*/ 15 w 125"/>
                  <a:gd name="T41" fmla="*/ 19 h 122"/>
                  <a:gd name="T42" fmla="*/ 15 w 125"/>
                  <a:gd name="T43" fmla="*/ 28 h 122"/>
                  <a:gd name="T44" fmla="*/ 15 w 125"/>
                  <a:gd name="T45" fmla="*/ 16 h 122"/>
                  <a:gd name="T46" fmla="*/ 18 w 125"/>
                  <a:gd name="T47" fmla="*/ 16 h 122"/>
                  <a:gd name="T48" fmla="*/ 23 w 125"/>
                  <a:gd name="T49" fmla="*/ 14 h 122"/>
                  <a:gd name="T50" fmla="*/ 18 w 125"/>
                  <a:gd name="T51" fmla="*/ 11 h 122"/>
                  <a:gd name="T52" fmla="*/ 15 w 125"/>
                  <a:gd name="T53" fmla="*/ 11 h 122"/>
                  <a:gd name="T54" fmla="*/ 15 w 125"/>
                  <a:gd name="T55" fmla="*/ 16 h 12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25" h="122">
                    <a:moveTo>
                      <a:pt x="0" y="61"/>
                    </a:moveTo>
                    <a:cubicBezTo>
                      <a:pt x="0" y="24"/>
                      <a:pt x="29" y="0"/>
                      <a:pt x="62" y="0"/>
                    </a:cubicBezTo>
                    <a:cubicBezTo>
                      <a:pt x="95" y="0"/>
                      <a:pt x="125" y="24"/>
                      <a:pt x="125" y="61"/>
                    </a:cubicBezTo>
                    <a:cubicBezTo>
                      <a:pt x="125" y="98"/>
                      <a:pt x="96" y="122"/>
                      <a:pt x="62" y="122"/>
                    </a:cubicBezTo>
                    <a:cubicBezTo>
                      <a:pt x="29" y="122"/>
                      <a:pt x="0" y="98"/>
                      <a:pt x="0" y="61"/>
                    </a:cubicBezTo>
                    <a:close/>
                    <a:moveTo>
                      <a:pt x="62" y="13"/>
                    </a:moveTo>
                    <a:cubicBezTo>
                      <a:pt x="36" y="13"/>
                      <a:pt x="16" y="33"/>
                      <a:pt x="16" y="61"/>
                    </a:cubicBezTo>
                    <a:cubicBezTo>
                      <a:pt x="16" y="89"/>
                      <a:pt x="36" y="109"/>
                      <a:pt x="62" y="109"/>
                    </a:cubicBezTo>
                    <a:cubicBezTo>
                      <a:pt x="89" y="109"/>
                      <a:pt x="109" y="89"/>
                      <a:pt x="109" y="61"/>
                    </a:cubicBezTo>
                    <a:cubicBezTo>
                      <a:pt x="109" y="33"/>
                      <a:pt x="88" y="13"/>
                      <a:pt x="62" y="13"/>
                    </a:cubicBezTo>
                    <a:close/>
                    <a:moveTo>
                      <a:pt x="52" y="95"/>
                    </a:moveTo>
                    <a:cubicBezTo>
                      <a:pt x="38" y="95"/>
                      <a:pt x="38" y="95"/>
                      <a:pt x="38" y="95"/>
                    </a:cubicBezTo>
                    <a:cubicBezTo>
                      <a:pt x="38" y="27"/>
                      <a:pt x="38" y="27"/>
                      <a:pt x="38" y="27"/>
                    </a:cubicBezTo>
                    <a:cubicBezTo>
                      <a:pt x="64" y="27"/>
                      <a:pt x="64" y="27"/>
                      <a:pt x="64" y="27"/>
                    </a:cubicBezTo>
                    <a:cubicBezTo>
                      <a:pt x="81" y="27"/>
                      <a:pt x="90" y="32"/>
                      <a:pt x="90" y="47"/>
                    </a:cubicBezTo>
                    <a:cubicBezTo>
                      <a:pt x="91" y="56"/>
                      <a:pt x="84" y="64"/>
                      <a:pt x="75" y="65"/>
                    </a:cubicBezTo>
                    <a:cubicBezTo>
                      <a:pt x="75" y="65"/>
                      <a:pt x="74" y="65"/>
                      <a:pt x="74" y="65"/>
                    </a:cubicBezTo>
                    <a:cubicBezTo>
                      <a:pt x="90" y="95"/>
                      <a:pt x="90" y="95"/>
                      <a:pt x="90" y="95"/>
                    </a:cubicBezTo>
                    <a:cubicBezTo>
                      <a:pt x="75" y="95"/>
                      <a:pt x="75" y="95"/>
                      <a:pt x="75" y="95"/>
                    </a:cubicBezTo>
                    <a:cubicBezTo>
                      <a:pt x="60" y="66"/>
                      <a:pt x="60" y="66"/>
                      <a:pt x="60" y="66"/>
                    </a:cubicBezTo>
                    <a:cubicBezTo>
                      <a:pt x="52" y="66"/>
                      <a:pt x="52" y="66"/>
                      <a:pt x="52" y="66"/>
                    </a:cubicBezTo>
                    <a:lnTo>
                      <a:pt x="52" y="95"/>
                    </a:lnTo>
                    <a:close/>
                    <a:moveTo>
                      <a:pt x="52" y="55"/>
                    </a:moveTo>
                    <a:cubicBezTo>
                      <a:pt x="63" y="55"/>
                      <a:pt x="63" y="55"/>
                      <a:pt x="63" y="55"/>
                    </a:cubicBezTo>
                    <a:cubicBezTo>
                      <a:pt x="73" y="55"/>
                      <a:pt x="77" y="52"/>
                      <a:pt x="77" y="46"/>
                    </a:cubicBezTo>
                    <a:cubicBezTo>
                      <a:pt x="77" y="39"/>
                      <a:pt x="72" y="37"/>
                      <a:pt x="63" y="37"/>
                    </a:cubicBezTo>
                    <a:cubicBezTo>
                      <a:pt x="52" y="37"/>
                      <a:pt x="52" y="37"/>
                      <a:pt x="52" y="37"/>
                    </a:cubicBezTo>
                    <a:lnTo>
                      <a:pt x="52" y="55"/>
                    </a:lnTo>
                    <a:close/>
                  </a:path>
                </a:pathLst>
              </a:custGeom>
              <a:solidFill>
                <a:srgbClr val="FFC425"/>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latin typeface="Adobe Garamond Pro" panose="02020502060506020403" pitchFamily="18" charset="0"/>
                </a:endParaRPr>
              </a:p>
            </p:txBody>
          </p:sp>
          <p:sp>
            <p:nvSpPr>
              <p:cNvPr id="21" name="Freeform 20"/>
              <p:cNvSpPr>
                <a:spLocks/>
              </p:cNvSpPr>
              <p:nvPr/>
            </p:nvSpPr>
            <p:spPr bwMode="invGray">
              <a:xfrm>
                <a:off x="2205" y="2508"/>
                <a:ext cx="1354" cy="480"/>
              </a:xfrm>
              <a:custGeom>
                <a:avLst/>
                <a:gdLst>
                  <a:gd name="T0" fmla="*/ 61 w 2500"/>
                  <a:gd name="T1" fmla="*/ 0 h 887"/>
                  <a:gd name="T2" fmla="*/ 0 w 2500"/>
                  <a:gd name="T3" fmla="*/ 60 h 887"/>
                  <a:gd name="T4" fmla="*/ 0 w 2500"/>
                  <a:gd name="T5" fmla="*/ 200 h 887"/>
                  <a:gd name="T6" fmla="*/ 61 w 2500"/>
                  <a:gd name="T7" fmla="*/ 260 h 887"/>
                  <a:gd name="T8" fmla="*/ 673 w 2500"/>
                  <a:gd name="T9" fmla="*/ 260 h 887"/>
                  <a:gd name="T10" fmla="*/ 733 w 2500"/>
                  <a:gd name="T11" fmla="*/ 200 h 887"/>
                  <a:gd name="T12" fmla="*/ 733 w 2500"/>
                  <a:gd name="T13" fmla="*/ 60 h 887"/>
                  <a:gd name="T14" fmla="*/ 673 w 2500"/>
                  <a:gd name="T15" fmla="*/ 0 h 887"/>
                  <a:gd name="T16" fmla="*/ 61 w 2500"/>
                  <a:gd name="T17" fmla="*/ 0 h 88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00" h="887">
                    <a:moveTo>
                      <a:pt x="206" y="0"/>
                    </a:moveTo>
                    <a:cubicBezTo>
                      <a:pt x="92" y="0"/>
                      <a:pt x="0" y="92"/>
                      <a:pt x="0" y="206"/>
                    </a:cubicBezTo>
                    <a:cubicBezTo>
                      <a:pt x="0" y="681"/>
                      <a:pt x="0" y="681"/>
                      <a:pt x="0" y="681"/>
                    </a:cubicBezTo>
                    <a:cubicBezTo>
                      <a:pt x="0" y="795"/>
                      <a:pt x="92" y="887"/>
                      <a:pt x="206" y="887"/>
                    </a:cubicBezTo>
                    <a:cubicBezTo>
                      <a:pt x="2294" y="887"/>
                      <a:pt x="2294" y="887"/>
                      <a:pt x="2294" y="887"/>
                    </a:cubicBezTo>
                    <a:cubicBezTo>
                      <a:pt x="2408" y="887"/>
                      <a:pt x="2500" y="795"/>
                      <a:pt x="2500" y="681"/>
                    </a:cubicBezTo>
                    <a:cubicBezTo>
                      <a:pt x="2500" y="206"/>
                      <a:pt x="2500" y="206"/>
                      <a:pt x="2500" y="206"/>
                    </a:cubicBezTo>
                    <a:cubicBezTo>
                      <a:pt x="2500" y="92"/>
                      <a:pt x="2408" y="0"/>
                      <a:pt x="2294" y="0"/>
                    </a:cubicBezTo>
                    <a:lnTo>
                      <a:pt x="206" y="0"/>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latin typeface="Adobe Garamond Pro" panose="02020502060506020403" pitchFamily="18" charset="0"/>
                </a:endParaRPr>
              </a:p>
            </p:txBody>
          </p:sp>
          <p:sp>
            <p:nvSpPr>
              <p:cNvPr id="22" name="Freeform 21"/>
              <p:cNvSpPr>
                <a:spLocks noEditPoints="1"/>
              </p:cNvSpPr>
              <p:nvPr/>
            </p:nvSpPr>
            <p:spPr bwMode="invGray">
              <a:xfrm>
                <a:off x="2241" y="2543"/>
                <a:ext cx="1283" cy="409"/>
              </a:xfrm>
              <a:custGeom>
                <a:avLst/>
                <a:gdLst>
                  <a:gd name="T0" fmla="*/ 654 w 2369"/>
                  <a:gd name="T1" fmla="*/ 0 h 755"/>
                  <a:gd name="T2" fmla="*/ 41 w 2369"/>
                  <a:gd name="T3" fmla="*/ 0 h 755"/>
                  <a:gd name="T4" fmla="*/ 0 w 2369"/>
                  <a:gd name="T5" fmla="*/ 41 h 755"/>
                  <a:gd name="T6" fmla="*/ 0 w 2369"/>
                  <a:gd name="T7" fmla="*/ 180 h 755"/>
                  <a:gd name="T8" fmla="*/ 41 w 2369"/>
                  <a:gd name="T9" fmla="*/ 222 h 755"/>
                  <a:gd name="T10" fmla="*/ 654 w 2369"/>
                  <a:gd name="T11" fmla="*/ 222 h 755"/>
                  <a:gd name="T12" fmla="*/ 695 w 2369"/>
                  <a:gd name="T13" fmla="*/ 180 h 755"/>
                  <a:gd name="T14" fmla="*/ 695 w 2369"/>
                  <a:gd name="T15" fmla="*/ 41 h 755"/>
                  <a:gd name="T16" fmla="*/ 654 w 2369"/>
                  <a:gd name="T17" fmla="*/ 0 h 755"/>
                  <a:gd name="T18" fmla="*/ 675 w 2369"/>
                  <a:gd name="T19" fmla="*/ 180 h 755"/>
                  <a:gd name="T20" fmla="*/ 654 w 2369"/>
                  <a:gd name="T21" fmla="*/ 202 h 755"/>
                  <a:gd name="T22" fmla="*/ 41 w 2369"/>
                  <a:gd name="T23" fmla="*/ 202 h 755"/>
                  <a:gd name="T24" fmla="*/ 19 w 2369"/>
                  <a:gd name="T25" fmla="*/ 180 h 755"/>
                  <a:gd name="T26" fmla="*/ 19 w 2369"/>
                  <a:gd name="T27" fmla="*/ 41 h 755"/>
                  <a:gd name="T28" fmla="*/ 41 w 2369"/>
                  <a:gd name="T29" fmla="*/ 19 h 755"/>
                  <a:gd name="T30" fmla="*/ 654 w 2369"/>
                  <a:gd name="T31" fmla="*/ 19 h 755"/>
                  <a:gd name="T32" fmla="*/ 675 w 2369"/>
                  <a:gd name="T33" fmla="*/ 41 h 755"/>
                  <a:gd name="T34" fmla="*/ 675 w 2369"/>
                  <a:gd name="T35" fmla="*/ 180 h 7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369" h="755">
                    <a:moveTo>
                      <a:pt x="2228" y="0"/>
                    </a:moveTo>
                    <a:cubicBezTo>
                      <a:pt x="140" y="0"/>
                      <a:pt x="140" y="0"/>
                      <a:pt x="140" y="0"/>
                    </a:cubicBezTo>
                    <a:cubicBezTo>
                      <a:pt x="63" y="0"/>
                      <a:pt x="0" y="63"/>
                      <a:pt x="0" y="140"/>
                    </a:cubicBezTo>
                    <a:cubicBezTo>
                      <a:pt x="0" y="615"/>
                      <a:pt x="0" y="615"/>
                      <a:pt x="0" y="615"/>
                    </a:cubicBezTo>
                    <a:cubicBezTo>
                      <a:pt x="0" y="692"/>
                      <a:pt x="63" y="755"/>
                      <a:pt x="140" y="755"/>
                    </a:cubicBezTo>
                    <a:cubicBezTo>
                      <a:pt x="2228" y="755"/>
                      <a:pt x="2228" y="755"/>
                      <a:pt x="2228" y="755"/>
                    </a:cubicBezTo>
                    <a:cubicBezTo>
                      <a:pt x="2306" y="755"/>
                      <a:pt x="2369" y="692"/>
                      <a:pt x="2369" y="615"/>
                    </a:cubicBezTo>
                    <a:cubicBezTo>
                      <a:pt x="2369" y="140"/>
                      <a:pt x="2369" y="140"/>
                      <a:pt x="2369" y="140"/>
                    </a:cubicBezTo>
                    <a:cubicBezTo>
                      <a:pt x="2369" y="63"/>
                      <a:pt x="2306" y="0"/>
                      <a:pt x="2228" y="0"/>
                    </a:cubicBezTo>
                    <a:close/>
                    <a:moveTo>
                      <a:pt x="2303" y="615"/>
                    </a:moveTo>
                    <a:cubicBezTo>
                      <a:pt x="2303" y="656"/>
                      <a:pt x="2269" y="689"/>
                      <a:pt x="2228" y="689"/>
                    </a:cubicBezTo>
                    <a:cubicBezTo>
                      <a:pt x="140" y="689"/>
                      <a:pt x="140" y="689"/>
                      <a:pt x="140" y="689"/>
                    </a:cubicBezTo>
                    <a:cubicBezTo>
                      <a:pt x="99" y="689"/>
                      <a:pt x="66" y="656"/>
                      <a:pt x="66" y="615"/>
                    </a:cubicBezTo>
                    <a:cubicBezTo>
                      <a:pt x="66" y="140"/>
                      <a:pt x="66" y="140"/>
                      <a:pt x="66" y="140"/>
                    </a:cubicBezTo>
                    <a:cubicBezTo>
                      <a:pt x="66" y="99"/>
                      <a:pt x="99" y="66"/>
                      <a:pt x="140" y="65"/>
                    </a:cubicBezTo>
                    <a:cubicBezTo>
                      <a:pt x="2228" y="65"/>
                      <a:pt x="2228" y="65"/>
                      <a:pt x="2228" y="65"/>
                    </a:cubicBezTo>
                    <a:cubicBezTo>
                      <a:pt x="2269" y="66"/>
                      <a:pt x="2303" y="99"/>
                      <a:pt x="2303" y="140"/>
                    </a:cubicBezTo>
                    <a:lnTo>
                      <a:pt x="2303" y="615"/>
                    </a:lnTo>
                    <a:close/>
                  </a:path>
                </a:pathLst>
              </a:custGeom>
              <a:solidFill>
                <a:srgbClr val="FFC425"/>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latin typeface="Adobe Garamond Pro" panose="02020502060506020403" pitchFamily="18" charset="0"/>
                </a:endParaRPr>
              </a:p>
            </p:txBody>
          </p:sp>
          <p:sp>
            <p:nvSpPr>
              <p:cNvPr id="23" name="Freeform 22"/>
              <p:cNvSpPr>
                <a:spLocks/>
              </p:cNvSpPr>
              <p:nvPr/>
            </p:nvSpPr>
            <p:spPr bwMode="invGray">
              <a:xfrm>
                <a:off x="2205" y="1186"/>
                <a:ext cx="1354" cy="1287"/>
              </a:xfrm>
              <a:custGeom>
                <a:avLst/>
                <a:gdLst>
                  <a:gd name="T0" fmla="*/ 61 w 2500"/>
                  <a:gd name="T1" fmla="*/ 0 h 2376"/>
                  <a:gd name="T2" fmla="*/ 0 w 2500"/>
                  <a:gd name="T3" fmla="*/ 61 h 2376"/>
                  <a:gd name="T4" fmla="*/ 0 w 2500"/>
                  <a:gd name="T5" fmla="*/ 636 h 2376"/>
                  <a:gd name="T6" fmla="*/ 61 w 2500"/>
                  <a:gd name="T7" fmla="*/ 697 h 2376"/>
                  <a:gd name="T8" fmla="*/ 673 w 2500"/>
                  <a:gd name="T9" fmla="*/ 697 h 2376"/>
                  <a:gd name="T10" fmla="*/ 733 w 2500"/>
                  <a:gd name="T11" fmla="*/ 636 h 2376"/>
                  <a:gd name="T12" fmla="*/ 733 w 2500"/>
                  <a:gd name="T13" fmla="*/ 61 h 2376"/>
                  <a:gd name="T14" fmla="*/ 673 w 2500"/>
                  <a:gd name="T15" fmla="*/ 0 h 2376"/>
                  <a:gd name="T16" fmla="*/ 61 w 2500"/>
                  <a:gd name="T17" fmla="*/ 0 h 23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00" h="2376">
                    <a:moveTo>
                      <a:pt x="206" y="0"/>
                    </a:moveTo>
                    <a:cubicBezTo>
                      <a:pt x="92" y="1"/>
                      <a:pt x="0" y="93"/>
                      <a:pt x="0" y="207"/>
                    </a:cubicBezTo>
                    <a:cubicBezTo>
                      <a:pt x="0" y="2170"/>
                      <a:pt x="0" y="2170"/>
                      <a:pt x="0" y="2170"/>
                    </a:cubicBezTo>
                    <a:cubicBezTo>
                      <a:pt x="0" y="2284"/>
                      <a:pt x="92" y="2376"/>
                      <a:pt x="206" y="2376"/>
                    </a:cubicBezTo>
                    <a:cubicBezTo>
                      <a:pt x="2294" y="2376"/>
                      <a:pt x="2294" y="2376"/>
                      <a:pt x="2294" y="2376"/>
                    </a:cubicBezTo>
                    <a:cubicBezTo>
                      <a:pt x="2408" y="2376"/>
                      <a:pt x="2500" y="2284"/>
                      <a:pt x="2500" y="2170"/>
                    </a:cubicBezTo>
                    <a:cubicBezTo>
                      <a:pt x="2500" y="207"/>
                      <a:pt x="2500" y="207"/>
                      <a:pt x="2500" y="207"/>
                    </a:cubicBezTo>
                    <a:cubicBezTo>
                      <a:pt x="2500" y="93"/>
                      <a:pt x="2408" y="1"/>
                      <a:pt x="2294" y="0"/>
                    </a:cubicBezTo>
                    <a:lnTo>
                      <a:pt x="206" y="0"/>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latin typeface="Adobe Garamond Pro" panose="02020502060506020403" pitchFamily="18" charset="0"/>
                </a:endParaRPr>
              </a:p>
            </p:txBody>
          </p:sp>
          <p:sp>
            <p:nvSpPr>
              <p:cNvPr id="24" name="Freeform 23"/>
              <p:cNvSpPr>
                <a:spLocks noEditPoints="1"/>
              </p:cNvSpPr>
              <p:nvPr/>
            </p:nvSpPr>
            <p:spPr bwMode="invGray">
              <a:xfrm>
                <a:off x="2241" y="1222"/>
                <a:ext cx="1283" cy="1216"/>
              </a:xfrm>
              <a:custGeom>
                <a:avLst/>
                <a:gdLst>
                  <a:gd name="T0" fmla="*/ 654 w 2369"/>
                  <a:gd name="T1" fmla="*/ 0 h 2245"/>
                  <a:gd name="T2" fmla="*/ 41 w 2369"/>
                  <a:gd name="T3" fmla="*/ 0 h 2245"/>
                  <a:gd name="T4" fmla="*/ 0 w 2369"/>
                  <a:gd name="T5" fmla="*/ 41 h 2245"/>
                  <a:gd name="T6" fmla="*/ 0 w 2369"/>
                  <a:gd name="T7" fmla="*/ 617 h 2245"/>
                  <a:gd name="T8" fmla="*/ 41 w 2369"/>
                  <a:gd name="T9" fmla="*/ 659 h 2245"/>
                  <a:gd name="T10" fmla="*/ 654 w 2369"/>
                  <a:gd name="T11" fmla="*/ 659 h 2245"/>
                  <a:gd name="T12" fmla="*/ 695 w 2369"/>
                  <a:gd name="T13" fmla="*/ 617 h 2245"/>
                  <a:gd name="T14" fmla="*/ 695 w 2369"/>
                  <a:gd name="T15" fmla="*/ 41 h 2245"/>
                  <a:gd name="T16" fmla="*/ 654 w 2369"/>
                  <a:gd name="T17" fmla="*/ 0 h 2245"/>
                  <a:gd name="T18" fmla="*/ 675 w 2369"/>
                  <a:gd name="T19" fmla="*/ 617 h 2245"/>
                  <a:gd name="T20" fmla="*/ 654 w 2369"/>
                  <a:gd name="T21" fmla="*/ 639 h 2245"/>
                  <a:gd name="T22" fmla="*/ 41 w 2369"/>
                  <a:gd name="T23" fmla="*/ 639 h 2245"/>
                  <a:gd name="T24" fmla="*/ 19 w 2369"/>
                  <a:gd name="T25" fmla="*/ 617 h 2245"/>
                  <a:gd name="T26" fmla="*/ 19 w 2369"/>
                  <a:gd name="T27" fmla="*/ 41 h 2245"/>
                  <a:gd name="T28" fmla="*/ 41 w 2369"/>
                  <a:gd name="T29" fmla="*/ 19 h 2245"/>
                  <a:gd name="T30" fmla="*/ 654 w 2369"/>
                  <a:gd name="T31" fmla="*/ 19 h 2245"/>
                  <a:gd name="T32" fmla="*/ 675 w 2369"/>
                  <a:gd name="T33" fmla="*/ 41 h 2245"/>
                  <a:gd name="T34" fmla="*/ 675 w 2369"/>
                  <a:gd name="T35" fmla="*/ 617 h 224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369" h="2245">
                    <a:moveTo>
                      <a:pt x="2228" y="0"/>
                    </a:moveTo>
                    <a:cubicBezTo>
                      <a:pt x="140" y="0"/>
                      <a:pt x="140" y="0"/>
                      <a:pt x="140" y="0"/>
                    </a:cubicBezTo>
                    <a:cubicBezTo>
                      <a:pt x="63" y="0"/>
                      <a:pt x="0" y="63"/>
                      <a:pt x="0" y="141"/>
                    </a:cubicBezTo>
                    <a:cubicBezTo>
                      <a:pt x="0" y="2104"/>
                      <a:pt x="0" y="2104"/>
                      <a:pt x="0" y="2104"/>
                    </a:cubicBezTo>
                    <a:cubicBezTo>
                      <a:pt x="0" y="2182"/>
                      <a:pt x="63" y="2245"/>
                      <a:pt x="140" y="2245"/>
                    </a:cubicBezTo>
                    <a:cubicBezTo>
                      <a:pt x="2228" y="2245"/>
                      <a:pt x="2228" y="2245"/>
                      <a:pt x="2228" y="2245"/>
                    </a:cubicBezTo>
                    <a:cubicBezTo>
                      <a:pt x="2306" y="2245"/>
                      <a:pt x="2369" y="2182"/>
                      <a:pt x="2369" y="2104"/>
                    </a:cubicBezTo>
                    <a:cubicBezTo>
                      <a:pt x="2369" y="141"/>
                      <a:pt x="2369" y="141"/>
                      <a:pt x="2369" y="141"/>
                    </a:cubicBezTo>
                    <a:cubicBezTo>
                      <a:pt x="2369" y="63"/>
                      <a:pt x="2306" y="0"/>
                      <a:pt x="2228" y="0"/>
                    </a:cubicBezTo>
                    <a:close/>
                    <a:moveTo>
                      <a:pt x="2303" y="2104"/>
                    </a:moveTo>
                    <a:cubicBezTo>
                      <a:pt x="2303" y="2145"/>
                      <a:pt x="2269" y="2179"/>
                      <a:pt x="2228" y="2179"/>
                    </a:cubicBezTo>
                    <a:cubicBezTo>
                      <a:pt x="140" y="2179"/>
                      <a:pt x="140" y="2179"/>
                      <a:pt x="140" y="2179"/>
                    </a:cubicBezTo>
                    <a:cubicBezTo>
                      <a:pt x="99" y="2179"/>
                      <a:pt x="66" y="2145"/>
                      <a:pt x="66" y="2104"/>
                    </a:cubicBezTo>
                    <a:cubicBezTo>
                      <a:pt x="66" y="141"/>
                      <a:pt x="66" y="141"/>
                      <a:pt x="66" y="141"/>
                    </a:cubicBezTo>
                    <a:cubicBezTo>
                      <a:pt x="66" y="100"/>
                      <a:pt x="99" y="66"/>
                      <a:pt x="140" y="66"/>
                    </a:cubicBezTo>
                    <a:cubicBezTo>
                      <a:pt x="2228" y="66"/>
                      <a:pt x="2228" y="66"/>
                      <a:pt x="2228" y="66"/>
                    </a:cubicBezTo>
                    <a:cubicBezTo>
                      <a:pt x="2269" y="66"/>
                      <a:pt x="2303" y="100"/>
                      <a:pt x="2303" y="141"/>
                    </a:cubicBezTo>
                    <a:lnTo>
                      <a:pt x="2303" y="2104"/>
                    </a:lnTo>
                    <a:close/>
                  </a:path>
                </a:pathLst>
              </a:custGeom>
              <a:solidFill>
                <a:srgbClr val="FFC425"/>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latin typeface="Adobe Garamond Pro" panose="02020502060506020403" pitchFamily="18" charset="0"/>
                </a:endParaRPr>
              </a:p>
            </p:txBody>
          </p:sp>
          <p:sp>
            <p:nvSpPr>
              <p:cNvPr id="25" name="Freeform 24"/>
              <p:cNvSpPr>
                <a:spLocks/>
              </p:cNvSpPr>
              <p:nvPr/>
            </p:nvSpPr>
            <p:spPr bwMode="invGray">
              <a:xfrm>
                <a:off x="2359" y="2636"/>
                <a:ext cx="124" cy="223"/>
              </a:xfrm>
              <a:custGeom>
                <a:avLst/>
                <a:gdLst>
                  <a:gd name="T0" fmla="*/ 124 w 124"/>
                  <a:gd name="T1" fmla="*/ 191 h 223"/>
                  <a:gd name="T2" fmla="*/ 91 w 124"/>
                  <a:gd name="T3" fmla="*/ 223 h 223"/>
                  <a:gd name="T4" fmla="*/ 34 w 124"/>
                  <a:gd name="T5" fmla="*/ 223 h 223"/>
                  <a:gd name="T6" fmla="*/ 0 w 124"/>
                  <a:gd name="T7" fmla="*/ 191 h 223"/>
                  <a:gd name="T8" fmla="*/ 0 w 124"/>
                  <a:gd name="T9" fmla="*/ 0 h 223"/>
                  <a:gd name="T10" fmla="*/ 51 w 124"/>
                  <a:gd name="T11" fmla="*/ 0 h 223"/>
                  <a:gd name="T12" fmla="*/ 51 w 124"/>
                  <a:gd name="T13" fmla="*/ 181 h 223"/>
                  <a:gd name="T14" fmla="*/ 73 w 124"/>
                  <a:gd name="T15" fmla="*/ 181 h 223"/>
                  <a:gd name="T16" fmla="*/ 73 w 124"/>
                  <a:gd name="T17" fmla="*/ 0 h 223"/>
                  <a:gd name="T18" fmla="*/ 124 w 124"/>
                  <a:gd name="T19" fmla="*/ 0 h 223"/>
                  <a:gd name="T20" fmla="*/ 124 w 124"/>
                  <a:gd name="T21" fmla="*/ 191 h 2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24" h="223">
                    <a:moveTo>
                      <a:pt x="124" y="191"/>
                    </a:moveTo>
                    <a:lnTo>
                      <a:pt x="91" y="223"/>
                    </a:lnTo>
                    <a:lnTo>
                      <a:pt x="34" y="223"/>
                    </a:lnTo>
                    <a:lnTo>
                      <a:pt x="0" y="191"/>
                    </a:lnTo>
                    <a:lnTo>
                      <a:pt x="0" y="0"/>
                    </a:lnTo>
                    <a:lnTo>
                      <a:pt x="51" y="0"/>
                    </a:lnTo>
                    <a:lnTo>
                      <a:pt x="51" y="181"/>
                    </a:lnTo>
                    <a:lnTo>
                      <a:pt x="73" y="181"/>
                    </a:lnTo>
                    <a:lnTo>
                      <a:pt x="73" y="0"/>
                    </a:lnTo>
                    <a:lnTo>
                      <a:pt x="124" y="0"/>
                    </a:lnTo>
                    <a:lnTo>
                      <a:pt x="124" y="19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latin typeface="Adobe Garamond Pro" panose="02020502060506020403" pitchFamily="18" charset="0"/>
                </a:endParaRPr>
              </a:p>
            </p:txBody>
          </p:sp>
          <p:sp>
            <p:nvSpPr>
              <p:cNvPr id="26" name="Rectangle 25"/>
              <p:cNvSpPr>
                <a:spLocks noChangeArrowheads="1"/>
              </p:cNvSpPr>
              <p:nvPr/>
            </p:nvSpPr>
            <p:spPr bwMode="invGray">
              <a:xfrm>
                <a:off x="2503" y="2817"/>
                <a:ext cx="49" cy="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eaLnBrk="1" hangingPunct="1">
                  <a:defRPr/>
                </a:pPr>
                <a:endParaRPr lang="en-US" altLang="en-US" dirty="0">
                  <a:latin typeface="Adobe Garamond Pro" panose="02020502060506020403" pitchFamily="18" charset="0"/>
                </a:endParaRPr>
              </a:p>
            </p:txBody>
          </p:sp>
          <p:sp>
            <p:nvSpPr>
              <p:cNvPr id="27" name="Freeform 26"/>
              <p:cNvSpPr>
                <a:spLocks/>
              </p:cNvSpPr>
              <p:nvPr/>
            </p:nvSpPr>
            <p:spPr bwMode="invGray">
              <a:xfrm>
                <a:off x="2573" y="2636"/>
                <a:ext cx="123" cy="223"/>
              </a:xfrm>
              <a:custGeom>
                <a:avLst/>
                <a:gdLst>
                  <a:gd name="T0" fmla="*/ 87 w 123"/>
                  <a:gd name="T1" fmla="*/ 0 h 223"/>
                  <a:gd name="T2" fmla="*/ 123 w 123"/>
                  <a:gd name="T3" fmla="*/ 33 h 223"/>
                  <a:gd name="T4" fmla="*/ 123 w 123"/>
                  <a:gd name="T5" fmla="*/ 73 h 223"/>
                  <a:gd name="T6" fmla="*/ 72 w 123"/>
                  <a:gd name="T7" fmla="*/ 73 h 223"/>
                  <a:gd name="T8" fmla="*/ 72 w 123"/>
                  <a:gd name="T9" fmla="*/ 43 h 223"/>
                  <a:gd name="T10" fmla="*/ 51 w 123"/>
                  <a:gd name="T11" fmla="*/ 43 h 223"/>
                  <a:gd name="T12" fmla="*/ 51 w 123"/>
                  <a:gd name="T13" fmla="*/ 88 h 223"/>
                  <a:gd name="T14" fmla="*/ 88 w 123"/>
                  <a:gd name="T15" fmla="*/ 91 h 223"/>
                  <a:gd name="T16" fmla="*/ 123 w 123"/>
                  <a:gd name="T17" fmla="*/ 123 h 223"/>
                  <a:gd name="T18" fmla="*/ 123 w 123"/>
                  <a:gd name="T19" fmla="*/ 191 h 223"/>
                  <a:gd name="T20" fmla="*/ 90 w 123"/>
                  <a:gd name="T21" fmla="*/ 223 h 223"/>
                  <a:gd name="T22" fmla="*/ 33 w 123"/>
                  <a:gd name="T23" fmla="*/ 223 h 223"/>
                  <a:gd name="T24" fmla="*/ 0 w 123"/>
                  <a:gd name="T25" fmla="*/ 191 h 223"/>
                  <a:gd name="T26" fmla="*/ 0 w 123"/>
                  <a:gd name="T27" fmla="*/ 152 h 223"/>
                  <a:gd name="T28" fmla="*/ 51 w 123"/>
                  <a:gd name="T29" fmla="*/ 152 h 223"/>
                  <a:gd name="T30" fmla="*/ 51 w 123"/>
                  <a:gd name="T31" fmla="*/ 181 h 223"/>
                  <a:gd name="T32" fmla="*/ 72 w 123"/>
                  <a:gd name="T33" fmla="*/ 181 h 223"/>
                  <a:gd name="T34" fmla="*/ 72 w 123"/>
                  <a:gd name="T35" fmla="*/ 134 h 223"/>
                  <a:gd name="T36" fmla="*/ 36 w 123"/>
                  <a:gd name="T37" fmla="*/ 132 h 223"/>
                  <a:gd name="T38" fmla="*/ 0 w 123"/>
                  <a:gd name="T39" fmla="*/ 100 h 223"/>
                  <a:gd name="T40" fmla="*/ 0 w 123"/>
                  <a:gd name="T41" fmla="*/ 33 h 223"/>
                  <a:gd name="T42" fmla="*/ 34 w 123"/>
                  <a:gd name="T43" fmla="*/ 0 h 223"/>
                  <a:gd name="T44" fmla="*/ 87 w 123"/>
                  <a:gd name="T45" fmla="*/ 0 h 22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3" h="223">
                    <a:moveTo>
                      <a:pt x="87" y="0"/>
                    </a:moveTo>
                    <a:lnTo>
                      <a:pt x="123" y="33"/>
                    </a:lnTo>
                    <a:lnTo>
                      <a:pt x="123" y="73"/>
                    </a:lnTo>
                    <a:lnTo>
                      <a:pt x="72" y="73"/>
                    </a:lnTo>
                    <a:lnTo>
                      <a:pt x="72" y="43"/>
                    </a:lnTo>
                    <a:lnTo>
                      <a:pt x="51" y="43"/>
                    </a:lnTo>
                    <a:lnTo>
                      <a:pt x="51" y="88"/>
                    </a:lnTo>
                    <a:lnTo>
                      <a:pt x="88" y="91"/>
                    </a:lnTo>
                    <a:lnTo>
                      <a:pt x="123" y="123"/>
                    </a:lnTo>
                    <a:lnTo>
                      <a:pt x="123" y="191"/>
                    </a:lnTo>
                    <a:lnTo>
                      <a:pt x="90" y="223"/>
                    </a:lnTo>
                    <a:lnTo>
                      <a:pt x="33" y="223"/>
                    </a:lnTo>
                    <a:lnTo>
                      <a:pt x="0" y="191"/>
                    </a:lnTo>
                    <a:lnTo>
                      <a:pt x="0" y="152"/>
                    </a:lnTo>
                    <a:lnTo>
                      <a:pt x="51" y="152"/>
                    </a:lnTo>
                    <a:lnTo>
                      <a:pt x="51" y="181"/>
                    </a:lnTo>
                    <a:lnTo>
                      <a:pt x="72" y="181"/>
                    </a:lnTo>
                    <a:lnTo>
                      <a:pt x="72" y="134"/>
                    </a:lnTo>
                    <a:lnTo>
                      <a:pt x="36" y="132"/>
                    </a:lnTo>
                    <a:lnTo>
                      <a:pt x="0" y="100"/>
                    </a:lnTo>
                    <a:lnTo>
                      <a:pt x="0" y="33"/>
                    </a:lnTo>
                    <a:lnTo>
                      <a:pt x="34" y="0"/>
                    </a:lnTo>
                    <a:lnTo>
                      <a:pt x="8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latin typeface="Adobe Garamond Pro" panose="02020502060506020403" pitchFamily="18" charset="0"/>
                </a:endParaRPr>
              </a:p>
            </p:txBody>
          </p:sp>
          <p:sp>
            <p:nvSpPr>
              <p:cNvPr id="28" name="Rectangle 27"/>
              <p:cNvSpPr>
                <a:spLocks noChangeArrowheads="1"/>
              </p:cNvSpPr>
              <p:nvPr/>
            </p:nvSpPr>
            <p:spPr bwMode="invGray">
              <a:xfrm>
                <a:off x="2713" y="2817"/>
                <a:ext cx="54" cy="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eaLnBrk="1" hangingPunct="1">
                  <a:defRPr/>
                </a:pPr>
                <a:endParaRPr lang="en-US" altLang="en-US" dirty="0">
                  <a:latin typeface="Adobe Garamond Pro" panose="02020502060506020403" pitchFamily="18" charset="0"/>
                </a:endParaRPr>
              </a:p>
            </p:txBody>
          </p:sp>
          <p:sp>
            <p:nvSpPr>
              <p:cNvPr id="29" name="Freeform 28"/>
              <p:cNvSpPr>
                <a:spLocks noEditPoints="1"/>
              </p:cNvSpPr>
              <p:nvPr/>
            </p:nvSpPr>
            <p:spPr bwMode="invGray">
              <a:xfrm>
                <a:off x="2787" y="2636"/>
                <a:ext cx="138" cy="223"/>
              </a:xfrm>
              <a:custGeom>
                <a:avLst/>
                <a:gdLst>
                  <a:gd name="T0" fmla="*/ 80 w 138"/>
                  <a:gd name="T1" fmla="*/ 140 h 223"/>
                  <a:gd name="T2" fmla="*/ 58 w 138"/>
                  <a:gd name="T3" fmla="*/ 140 h 223"/>
                  <a:gd name="T4" fmla="*/ 66 w 138"/>
                  <a:gd name="T5" fmla="*/ 48 h 223"/>
                  <a:gd name="T6" fmla="*/ 71 w 138"/>
                  <a:gd name="T7" fmla="*/ 48 h 223"/>
                  <a:gd name="T8" fmla="*/ 80 w 138"/>
                  <a:gd name="T9" fmla="*/ 140 h 223"/>
                  <a:gd name="T10" fmla="*/ 105 w 138"/>
                  <a:gd name="T11" fmla="*/ 0 h 223"/>
                  <a:gd name="T12" fmla="*/ 31 w 138"/>
                  <a:gd name="T13" fmla="*/ 0 h 223"/>
                  <a:gd name="T14" fmla="*/ 0 w 138"/>
                  <a:gd name="T15" fmla="*/ 223 h 223"/>
                  <a:gd name="T16" fmla="*/ 49 w 138"/>
                  <a:gd name="T17" fmla="*/ 223 h 223"/>
                  <a:gd name="T18" fmla="*/ 54 w 138"/>
                  <a:gd name="T19" fmla="*/ 182 h 223"/>
                  <a:gd name="T20" fmla="*/ 84 w 138"/>
                  <a:gd name="T21" fmla="*/ 182 h 223"/>
                  <a:gd name="T22" fmla="*/ 88 w 138"/>
                  <a:gd name="T23" fmla="*/ 223 h 223"/>
                  <a:gd name="T24" fmla="*/ 138 w 138"/>
                  <a:gd name="T25" fmla="*/ 223 h 223"/>
                  <a:gd name="T26" fmla="*/ 105 w 138"/>
                  <a:gd name="T27" fmla="*/ 0 h 2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38" h="223">
                    <a:moveTo>
                      <a:pt x="80" y="140"/>
                    </a:moveTo>
                    <a:lnTo>
                      <a:pt x="58" y="140"/>
                    </a:lnTo>
                    <a:lnTo>
                      <a:pt x="66" y="48"/>
                    </a:lnTo>
                    <a:lnTo>
                      <a:pt x="71" y="48"/>
                    </a:lnTo>
                    <a:lnTo>
                      <a:pt x="80" y="140"/>
                    </a:lnTo>
                    <a:close/>
                    <a:moveTo>
                      <a:pt x="105" y="0"/>
                    </a:moveTo>
                    <a:lnTo>
                      <a:pt x="31" y="0"/>
                    </a:lnTo>
                    <a:lnTo>
                      <a:pt x="0" y="223"/>
                    </a:lnTo>
                    <a:lnTo>
                      <a:pt x="49" y="223"/>
                    </a:lnTo>
                    <a:lnTo>
                      <a:pt x="54" y="182"/>
                    </a:lnTo>
                    <a:lnTo>
                      <a:pt x="84" y="182"/>
                    </a:lnTo>
                    <a:lnTo>
                      <a:pt x="88" y="223"/>
                    </a:lnTo>
                    <a:lnTo>
                      <a:pt x="138" y="223"/>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latin typeface="Adobe Garamond Pro" panose="02020502060506020403" pitchFamily="18" charset="0"/>
                </a:endParaRPr>
              </a:p>
            </p:txBody>
          </p:sp>
          <p:sp>
            <p:nvSpPr>
              <p:cNvPr id="30" name="Freeform 29"/>
              <p:cNvSpPr>
                <a:spLocks noEditPoints="1"/>
              </p:cNvSpPr>
              <p:nvPr/>
            </p:nvSpPr>
            <p:spPr bwMode="invGray">
              <a:xfrm>
                <a:off x="2946" y="2636"/>
                <a:ext cx="122" cy="223"/>
              </a:xfrm>
              <a:custGeom>
                <a:avLst/>
                <a:gdLst>
                  <a:gd name="T0" fmla="*/ 72 w 122"/>
                  <a:gd name="T1" fmla="*/ 43 h 223"/>
                  <a:gd name="T2" fmla="*/ 72 w 122"/>
                  <a:gd name="T3" fmla="*/ 93 h 223"/>
                  <a:gd name="T4" fmla="*/ 51 w 122"/>
                  <a:gd name="T5" fmla="*/ 93 h 223"/>
                  <a:gd name="T6" fmla="*/ 51 w 122"/>
                  <a:gd name="T7" fmla="*/ 43 h 223"/>
                  <a:gd name="T8" fmla="*/ 72 w 122"/>
                  <a:gd name="T9" fmla="*/ 43 h 223"/>
                  <a:gd name="T10" fmla="*/ 122 w 122"/>
                  <a:gd name="T11" fmla="*/ 33 h 223"/>
                  <a:gd name="T12" fmla="*/ 87 w 122"/>
                  <a:gd name="T13" fmla="*/ 0 h 223"/>
                  <a:gd name="T14" fmla="*/ 0 w 122"/>
                  <a:gd name="T15" fmla="*/ 0 h 223"/>
                  <a:gd name="T16" fmla="*/ 0 w 122"/>
                  <a:gd name="T17" fmla="*/ 223 h 223"/>
                  <a:gd name="T18" fmla="*/ 51 w 122"/>
                  <a:gd name="T19" fmla="*/ 223 h 223"/>
                  <a:gd name="T20" fmla="*/ 51 w 122"/>
                  <a:gd name="T21" fmla="*/ 134 h 223"/>
                  <a:gd name="T22" fmla="*/ 72 w 122"/>
                  <a:gd name="T23" fmla="*/ 134 h 223"/>
                  <a:gd name="T24" fmla="*/ 72 w 122"/>
                  <a:gd name="T25" fmla="*/ 223 h 223"/>
                  <a:gd name="T26" fmla="*/ 122 w 122"/>
                  <a:gd name="T27" fmla="*/ 223 h 223"/>
                  <a:gd name="T28" fmla="*/ 122 w 122"/>
                  <a:gd name="T29" fmla="*/ 134 h 223"/>
                  <a:gd name="T30" fmla="*/ 96 w 122"/>
                  <a:gd name="T31" fmla="*/ 113 h 223"/>
                  <a:gd name="T32" fmla="*/ 122 w 122"/>
                  <a:gd name="T33" fmla="*/ 91 h 223"/>
                  <a:gd name="T34" fmla="*/ 122 w 122"/>
                  <a:gd name="T35" fmla="*/ 33 h 2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22" h="223">
                    <a:moveTo>
                      <a:pt x="72" y="43"/>
                    </a:moveTo>
                    <a:lnTo>
                      <a:pt x="72" y="93"/>
                    </a:lnTo>
                    <a:lnTo>
                      <a:pt x="51" y="93"/>
                    </a:lnTo>
                    <a:lnTo>
                      <a:pt x="51" y="43"/>
                    </a:lnTo>
                    <a:lnTo>
                      <a:pt x="72" y="43"/>
                    </a:lnTo>
                    <a:close/>
                    <a:moveTo>
                      <a:pt x="122" y="33"/>
                    </a:moveTo>
                    <a:lnTo>
                      <a:pt x="87" y="0"/>
                    </a:lnTo>
                    <a:lnTo>
                      <a:pt x="0" y="0"/>
                    </a:lnTo>
                    <a:lnTo>
                      <a:pt x="0" y="223"/>
                    </a:lnTo>
                    <a:lnTo>
                      <a:pt x="51" y="223"/>
                    </a:lnTo>
                    <a:lnTo>
                      <a:pt x="51" y="134"/>
                    </a:lnTo>
                    <a:lnTo>
                      <a:pt x="72" y="134"/>
                    </a:lnTo>
                    <a:lnTo>
                      <a:pt x="72" y="223"/>
                    </a:lnTo>
                    <a:lnTo>
                      <a:pt x="122" y="223"/>
                    </a:lnTo>
                    <a:lnTo>
                      <a:pt x="122" y="134"/>
                    </a:lnTo>
                    <a:lnTo>
                      <a:pt x="96" y="113"/>
                    </a:lnTo>
                    <a:lnTo>
                      <a:pt x="122" y="91"/>
                    </a:lnTo>
                    <a:lnTo>
                      <a:pt x="122" y="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latin typeface="Adobe Garamond Pro" panose="02020502060506020403" pitchFamily="18" charset="0"/>
                </a:endParaRPr>
              </a:p>
            </p:txBody>
          </p:sp>
          <p:sp>
            <p:nvSpPr>
              <p:cNvPr id="31" name="Freeform 30"/>
              <p:cNvSpPr>
                <a:spLocks/>
              </p:cNvSpPr>
              <p:nvPr/>
            </p:nvSpPr>
            <p:spPr bwMode="invGray">
              <a:xfrm>
                <a:off x="3094" y="2636"/>
                <a:ext cx="159" cy="223"/>
              </a:xfrm>
              <a:custGeom>
                <a:avLst/>
                <a:gdLst>
                  <a:gd name="T0" fmla="*/ 159 w 159"/>
                  <a:gd name="T1" fmla="*/ 223 h 223"/>
                  <a:gd name="T2" fmla="*/ 112 w 159"/>
                  <a:gd name="T3" fmla="*/ 223 h 223"/>
                  <a:gd name="T4" fmla="*/ 112 w 159"/>
                  <a:gd name="T5" fmla="*/ 82 h 223"/>
                  <a:gd name="T6" fmla="*/ 110 w 159"/>
                  <a:gd name="T7" fmla="*/ 82 h 223"/>
                  <a:gd name="T8" fmla="*/ 89 w 159"/>
                  <a:gd name="T9" fmla="*/ 223 h 223"/>
                  <a:gd name="T10" fmla="*/ 70 w 159"/>
                  <a:gd name="T11" fmla="*/ 223 h 223"/>
                  <a:gd name="T12" fmla="*/ 48 w 159"/>
                  <a:gd name="T13" fmla="*/ 82 h 223"/>
                  <a:gd name="T14" fmla="*/ 46 w 159"/>
                  <a:gd name="T15" fmla="*/ 82 h 223"/>
                  <a:gd name="T16" fmla="*/ 46 w 159"/>
                  <a:gd name="T17" fmla="*/ 223 h 223"/>
                  <a:gd name="T18" fmla="*/ 0 w 159"/>
                  <a:gd name="T19" fmla="*/ 223 h 223"/>
                  <a:gd name="T20" fmla="*/ 0 w 159"/>
                  <a:gd name="T21" fmla="*/ 0 h 223"/>
                  <a:gd name="T22" fmla="*/ 60 w 159"/>
                  <a:gd name="T23" fmla="*/ 0 h 223"/>
                  <a:gd name="T24" fmla="*/ 78 w 159"/>
                  <a:gd name="T25" fmla="*/ 108 h 223"/>
                  <a:gd name="T26" fmla="*/ 82 w 159"/>
                  <a:gd name="T27" fmla="*/ 108 h 223"/>
                  <a:gd name="T28" fmla="*/ 99 w 159"/>
                  <a:gd name="T29" fmla="*/ 0 h 223"/>
                  <a:gd name="T30" fmla="*/ 159 w 159"/>
                  <a:gd name="T31" fmla="*/ 0 h 223"/>
                  <a:gd name="T32" fmla="*/ 159 w 159"/>
                  <a:gd name="T33" fmla="*/ 223 h 22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9" h="223">
                    <a:moveTo>
                      <a:pt x="159" y="223"/>
                    </a:moveTo>
                    <a:lnTo>
                      <a:pt x="112" y="223"/>
                    </a:lnTo>
                    <a:lnTo>
                      <a:pt x="112" y="82"/>
                    </a:lnTo>
                    <a:lnTo>
                      <a:pt x="110" y="82"/>
                    </a:lnTo>
                    <a:lnTo>
                      <a:pt x="89" y="223"/>
                    </a:lnTo>
                    <a:lnTo>
                      <a:pt x="70" y="223"/>
                    </a:lnTo>
                    <a:lnTo>
                      <a:pt x="48" y="82"/>
                    </a:lnTo>
                    <a:lnTo>
                      <a:pt x="46" y="82"/>
                    </a:lnTo>
                    <a:lnTo>
                      <a:pt x="46" y="223"/>
                    </a:lnTo>
                    <a:lnTo>
                      <a:pt x="0" y="223"/>
                    </a:lnTo>
                    <a:lnTo>
                      <a:pt x="0" y="0"/>
                    </a:lnTo>
                    <a:lnTo>
                      <a:pt x="60" y="0"/>
                    </a:lnTo>
                    <a:lnTo>
                      <a:pt x="78" y="108"/>
                    </a:lnTo>
                    <a:lnTo>
                      <a:pt x="82" y="108"/>
                    </a:lnTo>
                    <a:lnTo>
                      <a:pt x="99" y="0"/>
                    </a:lnTo>
                    <a:lnTo>
                      <a:pt x="159" y="0"/>
                    </a:lnTo>
                    <a:lnTo>
                      <a:pt x="159" y="2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latin typeface="Adobe Garamond Pro" panose="02020502060506020403" pitchFamily="18" charset="0"/>
                </a:endParaRPr>
              </a:p>
            </p:txBody>
          </p:sp>
          <p:sp>
            <p:nvSpPr>
              <p:cNvPr id="32" name="Freeform 31"/>
              <p:cNvSpPr>
                <a:spLocks/>
              </p:cNvSpPr>
              <p:nvPr/>
            </p:nvSpPr>
            <p:spPr bwMode="invGray">
              <a:xfrm>
                <a:off x="3274" y="2636"/>
                <a:ext cx="139" cy="223"/>
              </a:xfrm>
              <a:custGeom>
                <a:avLst/>
                <a:gdLst>
                  <a:gd name="T0" fmla="*/ 95 w 139"/>
                  <a:gd name="T1" fmla="*/ 130 h 223"/>
                  <a:gd name="T2" fmla="*/ 95 w 139"/>
                  <a:gd name="T3" fmla="*/ 223 h 223"/>
                  <a:gd name="T4" fmla="*/ 44 w 139"/>
                  <a:gd name="T5" fmla="*/ 223 h 223"/>
                  <a:gd name="T6" fmla="*/ 44 w 139"/>
                  <a:gd name="T7" fmla="*/ 130 h 223"/>
                  <a:gd name="T8" fmla="*/ 0 w 139"/>
                  <a:gd name="T9" fmla="*/ 0 h 223"/>
                  <a:gd name="T10" fmla="*/ 51 w 139"/>
                  <a:gd name="T11" fmla="*/ 0 h 223"/>
                  <a:gd name="T12" fmla="*/ 69 w 139"/>
                  <a:gd name="T13" fmla="*/ 81 h 223"/>
                  <a:gd name="T14" fmla="*/ 70 w 139"/>
                  <a:gd name="T15" fmla="*/ 81 h 223"/>
                  <a:gd name="T16" fmla="*/ 88 w 139"/>
                  <a:gd name="T17" fmla="*/ 0 h 223"/>
                  <a:gd name="T18" fmla="*/ 139 w 139"/>
                  <a:gd name="T19" fmla="*/ 0 h 223"/>
                  <a:gd name="T20" fmla="*/ 95 w 139"/>
                  <a:gd name="T21" fmla="*/ 130 h 2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9" h="223">
                    <a:moveTo>
                      <a:pt x="95" y="130"/>
                    </a:moveTo>
                    <a:lnTo>
                      <a:pt x="95" y="223"/>
                    </a:lnTo>
                    <a:lnTo>
                      <a:pt x="44" y="223"/>
                    </a:lnTo>
                    <a:lnTo>
                      <a:pt x="44" y="130"/>
                    </a:lnTo>
                    <a:lnTo>
                      <a:pt x="0" y="0"/>
                    </a:lnTo>
                    <a:lnTo>
                      <a:pt x="51" y="0"/>
                    </a:lnTo>
                    <a:lnTo>
                      <a:pt x="69" y="81"/>
                    </a:lnTo>
                    <a:lnTo>
                      <a:pt x="70" y="81"/>
                    </a:lnTo>
                    <a:lnTo>
                      <a:pt x="88" y="0"/>
                    </a:lnTo>
                    <a:lnTo>
                      <a:pt x="139" y="0"/>
                    </a:lnTo>
                    <a:lnTo>
                      <a:pt x="95" y="1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latin typeface="Adobe Garamond Pro" panose="02020502060506020403" pitchFamily="18" charset="0"/>
                </a:endParaRPr>
              </a:p>
            </p:txBody>
          </p:sp>
          <p:sp>
            <p:nvSpPr>
              <p:cNvPr id="33" name="Freeform 32"/>
              <p:cNvSpPr>
                <a:spLocks/>
              </p:cNvSpPr>
              <p:nvPr/>
            </p:nvSpPr>
            <p:spPr bwMode="invGray">
              <a:xfrm>
                <a:off x="2371" y="1344"/>
                <a:ext cx="1022" cy="971"/>
              </a:xfrm>
              <a:custGeom>
                <a:avLst/>
                <a:gdLst>
                  <a:gd name="T0" fmla="*/ 827 w 1022"/>
                  <a:gd name="T1" fmla="*/ 971 h 971"/>
                  <a:gd name="T2" fmla="*/ 511 w 1022"/>
                  <a:gd name="T3" fmla="*/ 741 h 971"/>
                  <a:gd name="T4" fmla="*/ 196 w 1022"/>
                  <a:gd name="T5" fmla="*/ 971 h 971"/>
                  <a:gd name="T6" fmla="*/ 316 w 1022"/>
                  <a:gd name="T7" fmla="*/ 600 h 971"/>
                  <a:gd name="T8" fmla="*/ 0 w 1022"/>
                  <a:gd name="T9" fmla="*/ 371 h 971"/>
                  <a:gd name="T10" fmla="*/ 391 w 1022"/>
                  <a:gd name="T11" fmla="*/ 371 h 971"/>
                  <a:gd name="T12" fmla="*/ 511 w 1022"/>
                  <a:gd name="T13" fmla="*/ 0 h 971"/>
                  <a:gd name="T14" fmla="*/ 632 w 1022"/>
                  <a:gd name="T15" fmla="*/ 371 h 971"/>
                  <a:gd name="T16" fmla="*/ 1022 w 1022"/>
                  <a:gd name="T17" fmla="*/ 371 h 971"/>
                  <a:gd name="T18" fmla="*/ 706 w 1022"/>
                  <a:gd name="T19" fmla="*/ 600 h 971"/>
                  <a:gd name="T20" fmla="*/ 827 w 1022"/>
                  <a:gd name="T21" fmla="*/ 971 h 971"/>
                  <a:gd name="T22" fmla="*/ 827 w 1022"/>
                  <a:gd name="T23" fmla="*/ 971 h 97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22" h="971">
                    <a:moveTo>
                      <a:pt x="827" y="971"/>
                    </a:moveTo>
                    <a:lnTo>
                      <a:pt x="511" y="741"/>
                    </a:lnTo>
                    <a:lnTo>
                      <a:pt x="196" y="971"/>
                    </a:lnTo>
                    <a:lnTo>
                      <a:pt x="316" y="600"/>
                    </a:lnTo>
                    <a:lnTo>
                      <a:pt x="0" y="371"/>
                    </a:lnTo>
                    <a:lnTo>
                      <a:pt x="391" y="371"/>
                    </a:lnTo>
                    <a:lnTo>
                      <a:pt x="511" y="0"/>
                    </a:lnTo>
                    <a:lnTo>
                      <a:pt x="632" y="371"/>
                    </a:lnTo>
                    <a:lnTo>
                      <a:pt x="1022" y="371"/>
                    </a:lnTo>
                    <a:lnTo>
                      <a:pt x="706" y="600"/>
                    </a:lnTo>
                    <a:lnTo>
                      <a:pt x="827" y="971"/>
                    </a:lnTo>
                    <a:close/>
                  </a:path>
                </a:pathLst>
              </a:custGeom>
              <a:solidFill>
                <a:srgbClr val="FFC425"/>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latin typeface="Adobe Garamond Pro" panose="02020502060506020403" pitchFamily="18" charset="0"/>
                </a:endParaRPr>
              </a:p>
            </p:txBody>
          </p:sp>
          <p:sp>
            <p:nvSpPr>
              <p:cNvPr id="34" name="Freeform 33"/>
              <p:cNvSpPr>
                <a:spLocks/>
              </p:cNvSpPr>
              <p:nvPr/>
            </p:nvSpPr>
            <p:spPr bwMode="invGray">
              <a:xfrm>
                <a:off x="2486" y="1463"/>
                <a:ext cx="793" cy="755"/>
              </a:xfrm>
              <a:custGeom>
                <a:avLst/>
                <a:gdLst>
                  <a:gd name="T0" fmla="*/ 641 w 793"/>
                  <a:gd name="T1" fmla="*/ 755 h 755"/>
                  <a:gd name="T2" fmla="*/ 396 w 793"/>
                  <a:gd name="T3" fmla="*/ 577 h 755"/>
                  <a:gd name="T4" fmla="*/ 151 w 793"/>
                  <a:gd name="T5" fmla="*/ 755 h 755"/>
                  <a:gd name="T6" fmla="*/ 245 w 793"/>
                  <a:gd name="T7" fmla="*/ 467 h 755"/>
                  <a:gd name="T8" fmla="*/ 0 w 793"/>
                  <a:gd name="T9" fmla="*/ 288 h 755"/>
                  <a:gd name="T10" fmla="*/ 303 w 793"/>
                  <a:gd name="T11" fmla="*/ 288 h 755"/>
                  <a:gd name="T12" fmla="*/ 396 w 793"/>
                  <a:gd name="T13" fmla="*/ 0 h 755"/>
                  <a:gd name="T14" fmla="*/ 490 w 793"/>
                  <a:gd name="T15" fmla="*/ 288 h 755"/>
                  <a:gd name="T16" fmla="*/ 793 w 793"/>
                  <a:gd name="T17" fmla="*/ 288 h 755"/>
                  <a:gd name="T18" fmla="*/ 548 w 793"/>
                  <a:gd name="T19" fmla="*/ 467 h 755"/>
                  <a:gd name="T20" fmla="*/ 641 w 793"/>
                  <a:gd name="T21" fmla="*/ 755 h 755"/>
                  <a:gd name="T22" fmla="*/ 641 w 793"/>
                  <a:gd name="T23" fmla="*/ 755 h 7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3" h="755">
                    <a:moveTo>
                      <a:pt x="641" y="755"/>
                    </a:moveTo>
                    <a:lnTo>
                      <a:pt x="396" y="577"/>
                    </a:lnTo>
                    <a:lnTo>
                      <a:pt x="151" y="755"/>
                    </a:lnTo>
                    <a:lnTo>
                      <a:pt x="245" y="467"/>
                    </a:lnTo>
                    <a:lnTo>
                      <a:pt x="0" y="288"/>
                    </a:lnTo>
                    <a:lnTo>
                      <a:pt x="303" y="288"/>
                    </a:lnTo>
                    <a:lnTo>
                      <a:pt x="396" y="0"/>
                    </a:lnTo>
                    <a:lnTo>
                      <a:pt x="490" y="288"/>
                    </a:lnTo>
                    <a:lnTo>
                      <a:pt x="793" y="288"/>
                    </a:lnTo>
                    <a:lnTo>
                      <a:pt x="548" y="467"/>
                    </a:lnTo>
                    <a:lnTo>
                      <a:pt x="641" y="755"/>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latin typeface="Adobe Garamond Pro" panose="02020502060506020403" pitchFamily="18" charset="0"/>
                </a:endParaRPr>
              </a:p>
            </p:txBody>
          </p:sp>
          <p:sp>
            <p:nvSpPr>
              <p:cNvPr id="35" name="Freeform 34"/>
              <p:cNvSpPr>
                <a:spLocks/>
              </p:cNvSpPr>
              <p:nvPr/>
            </p:nvSpPr>
            <p:spPr bwMode="invGray">
              <a:xfrm>
                <a:off x="2595" y="1579"/>
                <a:ext cx="574" cy="545"/>
              </a:xfrm>
              <a:custGeom>
                <a:avLst/>
                <a:gdLst>
                  <a:gd name="T0" fmla="*/ 287 w 574"/>
                  <a:gd name="T1" fmla="*/ 0 h 545"/>
                  <a:gd name="T2" fmla="*/ 355 w 574"/>
                  <a:gd name="T3" fmla="*/ 208 h 545"/>
                  <a:gd name="T4" fmla="*/ 574 w 574"/>
                  <a:gd name="T5" fmla="*/ 208 h 545"/>
                  <a:gd name="T6" fmla="*/ 396 w 574"/>
                  <a:gd name="T7" fmla="*/ 337 h 545"/>
                  <a:gd name="T8" fmla="*/ 464 w 574"/>
                  <a:gd name="T9" fmla="*/ 545 h 545"/>
                  <a:gd name="T10" fmla="*/ 287 w 574"/>
                  <a:gd name="T11" fmla="*/ 416 h 545"/>
                  <a:gd name="T12" fmla="*/ 110 w 574"/>
                  <a:gd name="T13" fmla="*/ 545 h 545"/>
                  <a:gd name="T14" fmla="*/ 178 w 574"/>
                  <a:gd name="T15" fmla="*/ 337 h 545"/>
                  <a:gd name="T16" fmla="*/ 0 w 574"/>
                  <a:gd name="T17" fmla="*/ 208 h 545"/>
                  <a:gd name="T18" fmla="*/ 219 w 574"/>
                  <a:gd name="T19" fmla="*/ 208 h 545"/>
                  <a:gd name="T20" fmla="*/ 287 w 574"/>
                  <a:gd name="T21" fmla="*/ 0 h 54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4" h="545">
                    <a:moveTo>
                      <a:pt x="287" y="0"/>
                    </a:moveTo>
                    <a:lnTo>
                      <a:pt x="355" y="208"/>
                    </a:lnTo>
                    <a:lnTo>
                      <a:pt x="574" y="208"/>
                    </a:lnTo>
                    <a:lnTo>
                      <a:pt x="396" y="337"/>
                    </a:lnTo>
                    <a:lnTo>
                      <a:pt x="464" y="545"/>
                    </a:lnTo>
                    <a:lnTo>
                      <a:pt x="287" y="416"/>
                    </a:lnTo>
                    <a:lnTo>
                      <a:pt x="110" y="545"/>
                    </a:lnTo>
                    <a:lnTo>
                      <a:pt x="178" y="337"/>
                    </a:lnTo>
                    <a:lnTo>
                      <a:pt x="0" y="208"/>
                    </a:lnTo>
                    <a:lnTo>
                      <a:pt x="219" y="208"/>
                    </a:lnTo>
                    <a:lnTo>
                      <a:pt x="28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latin typeface="Adobe Garamond Pro" panose="02020502060506020403" pitchFamily="18" charset="0"/>
                </a:endParaRPr>
              </a:p>
            </p:txBody>
          </p:sp>
        </p:grpSp>
      </p:grpSp>
      <p:grpSp>
        <p:nvGrpSpPr>
          <p:cNvPr id="41" name="AMC insignia"/>
          <p:cNvGrpSpPr>
            <a:grpSpLocks noChangeAspect="1"/>
          </p:cNvGrpSpPr>
          <p:nvPr userDrawn="1"/>
        </p:nvGrpSpPr>
        <p:grpSpPr bwMode="auto">
          <a:xfrm>
            <a:off x="7861281" y="5791199"/>
            <a:ext cx="713456" cy="838201"/>
            <a:chOff x="4592" y="1364"/>
            <a:chExt cx="1161" cy="1364"/>
          </a:xfrm>
        </p:grpSpPr>
        <p:sp>
          <p:nvSpPr>
            <p:cNvPr id="42" name="Crest Freeform"/>
            <p:cNvSpPr>
              <a:spLocks/>
            </p:cNvSpPr>
            <p:nvPr userDrawn="1"/>
          </p:nvSpPr>
          <p:spPr bwMode="auto">
            <a:xfrm>
              <a:off x="4605" y="1378"/>
              <a:ext cx="1135" cy="1335"/>
            </a:xfrm>
            <a:custGeom>
              <a:avLst/>
              <a:gdLst>
                <a:gd name="T0" fmla="*/ 1477 w 2954"/>
                <a:gd name="T1" fmla="*/ 0 h 3479"/>
                <a:gd name="T2" fmla="*/ 2954 w 2954"/>
                <a:gd name="T3" fmla="*/ 356 h 3479"/>
                <a:gd name="T4" fmla="*/ 2954 w 2954"/>
                <a:gd name="T5" fmla="*/ 1377 h 3479"/>
                <a:gd name="T6" fmla="*/ 1477 w 2954"/>
                <a:gd name="T7" fmla="*/ 3479 h 3479"/>
                <a:gd name="T8" fmla="*/ 0 w 2954"/>
                <a:gd name="T9" fmla="*/ 1377 h 3479"/>
                <a:gd name="T10" fmla="*/ 0 w 2954"/>
                <a:gd name="T11" fmla="*/ 356 h 3479"/>
                <a:gd name="T12" fmla="*/ 1477 w 2954"/>
                <a:gd name="T13" fmla="*/ 0 h 3479"/>
              </a:gdLst>
              <a:ahLst/>
              <a:cxnLst>
                <a:cxn ang="0">
                  <a:pos x="T0" y="T1"/>
                </a:cxn>
                <a:cxn ang="0">
                  <a:pos x="T2" y="T3"/>
                </a:cxn>
                <a:cxn ang="0">
                  <a:pos x="T4" y="T5"/>
                </a:cxn>
                <a:cxn ang="0">
                  <a:pos x="T6" y="T7"/>
                </a:cxn>
                <a:cxn ang="0">
                  <a:pos x="T8" y="T9"/>
                </a:cxn>
                <a:cxn ang="0">
                  <a:pos x="T10" y="T11"/>
                </a:cxn>
                <a:cxn ang="0">
                  <a:pos x="T12" y="T13"/>
                </a:cxn>
              </a:cxnLst>
              <a:rect l="0" t="0" r="r" b="b"/>
              <a:pathLst>
                <a:path w="2954" h="3479">
                  <a:moveTo>
                    <a:pt x="1477" y="0"/>
                  </a:moveTo>
                  <a:cubicBezTo>
                    <a:pt x="2003" y="0"/>
                    <a:pt x="2609" y="127"/>
                    <a:pt x="2954" y="356"/>
                  </a:cubicBezTo>
                  <a:cubicBezTo>
                    <a:pt x="2954" y="1377"/>
                    <a:pt x="2954" y="1377"/>
                    <a:pt x="2954" y="1377"/>
                  </a:cubicBezTo>
                  <a:cubicBezTo>
                    <a:pt x="2954" y="2275"/>
                    <a:pt x="2402" y="3111"/>
                    <a:pt x="1477" y="3479"/>
                  </a:cubicBezTo>
                  <a:cubicBezTo>
                    <a:pt x="552" y="3111"/>
                    <a:pt x="0" y="2275"/>
                    <a:pt x="0" y="1377"/>
                  </a:cubicBezTo>
                  <a:cubicBezTo>
                    <a:pt x="0" y="356"/>
                    <a:pt x="0" y="356"/>
                    <a:pt x="0" y="356"/>
                  </a:cubicBezTo>
                  <a:cubicBezTo>
                    <a:pt x="345" y="127"/>
                    <a:pt x="951" y="0"/>
                    <a:pt x="147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endParaRPr>
            </a:p>
          </p:txBody>
        </p:sp>
        <p:sp>
          <p:nvSpPr>
            <p:cNvPr id="43" name="Black Frame Freeform"/>
            <p:cNvSpPr>
              <a:spLocks noEditPoints="1"/>
            </p:cNvSpPr>
            <p:nvPr userDrawn="1"/>
          </p:nvSpPr>
          <p:spPr bwMode="auto">
            <a:xfrm>
              <a:off x="4592" y="1364"/>
              <a:ext cx="1161" cy="1364"/>
            </a:xfrm>
            <a:custGeom>
              <a:avLst/>
              <a:gdLst>
                <a:gd name="T0" fmla="*/ 3010 w 3026"/>
                <a:gd name="T1" fmla="*/ 362 h 3554"/>
                <a:gd name="T2" fmla="*/ 2328 w 3026"/>
                <a:gd name="T3" fmla="*/ 93 h 3554"/>
                <a:gd name="T4" fmla="*/ 1513 w 3026"/>
                <a:gd name="T5" fmla="*/ 0 h 3554"/>
                <a:gd name="T6" fmla="*/ 698 w 3026"/>
                <a:gd name="T7" fmla="*/ 93 h 3554"/>
                <a:gd name="T8" fmla="*/ 16 w 3026"/>
                <a:gd name="T9" fmla="*/ 362 h 3554"/>
                <a:gd name="T10" fmla="*/ 0 w 3026"/>
                <a:gd name="T11" fmla="*/ 373 h 3554"/>
                <a:gd name="T12" fmla="*/ 0 w 3026"/>
                <a:gd name="T13" fmla="*/ 1413 h 3554"/>
                <a:gd name="T14" fmla="*/ 398 w 3026"/>
                <a:gd name="T15" fmla="*/ 2683 h 3554"/>
                <a:gd name="T16" fmla="*/ 1500 w 3026"/>
                <a:gd name="T17" fmla="*/ 3548 h 3554"/>
                <a:gd name="T18" fmla="*/ 1513 w 3026"/>
                <a:gd name="T19" fmla="*/ 3554 h 3554"/>
                <a:gd name="T20" fmla="*/ 1526 w 3026"/>
                <a:gd name="T21" fmla="*/ 3548 h 3554"/>
                <a:gd name="T22" fmla="*/ 2628 w 3026"/>
                <a:gd name="T23" fmla="*/ 2683 h 3554"/>
                <a:gd name="T24" fmla="*/ 3026 w 3026"/>
                <a:gd name="T25" fmla="*/ 1413 h 3554"/>
                <a:gd name="T26" fmla="*/ 3026 w 3026"/>
                <a:gd name="T27" fmla="*/ 373 h 3554"/>
                <a:gd name="T28" fmla="*/ 3010 w 3026"/>
                <a:gd name="T29" fmla="*/ 362 h 3554"/>
                <a:gd name="T30" fmla="*/ 2954 w 3026"/>
                <a:gd name="T31" fmla="*/ 1413 h 3554"/>
                <a:gd name="T32" fmla="*/ 1513 w 3026"/>
                <a:gd name="T33" fmla="*/ 3476 h 3554"/>
                <a:gd name="T34" fmla="*/ 72 w 3026"/>
                <a:gd name="T35" fmla="*/ 1413 h 3554"/>
                <a:gd name="T36" fmla="*/ 72 w 3026"/>
                <a:gd name="T37" fmla="*/ 412 h 3554"/>
                <a:gd name="T38" fmla="*/ 1513 w 3026"/>
                <a:gd name="T39" fmla="*/ 72 h 3554"/>
                <a:gd name="T40" fmla="*/ 2954 w 3026"/>
                <a:gd name="T41" fmla="*/ 412 h 3554"/>
                <a:gd name="T42" fmla="*/ 2954 w 3026"/>
                <a:gd name="T43" fmla="*/ 1413 h 3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26" h="3554">
                  <a:moveTo>
                    <a:pt x="3010" y="362"/>
                  </a:moveTo>
                  <a:cubicBezTo>
                    <a:pt x="2842" y="251"/>
                    <a:pt x="2606" y="158"/>
                    <a:pt x="2328" y="93"/>
                  </a:cubicBezTo>
                  <a:cubicBezTo>
                    <a:pt x="2069" y="33"/>
                    <a:pt x="1779" y="0"/>
                    <a:pt x="1513" y="0"/>
                  </a:cubicBezTo>
                  <a:cubicBezTo>
                    <a:pt x="1247" y="0"/>
                    <a:pt x="957" y="33"/>
                    <a:pt x="698" y="93"/>
                  </a:cubicBezTo>
                  <a:cubicBezTo>
                    <a:pt x="420" y="158"/>
                    <a:pt x="184" y="251"/>
                    <a:pt x="16" y="362"/>
                  </a:cubicBezTo>
                  <a:cubicBezTo>
                    <a:pt x="0" y="373"/>
                    <a:pt x="0" y="373"/>
                    <a:pt x="0" y="373"/>
                  </a:cubicBezTo>
                  <a:cubicBezTo>
                    <a:pt x="0" y="1413"/>
                    <a:pt x="0" y="1413"/>
                    <a:pt x="0" y="1413"/>
                  </a:cubicBezTo>
                  <a:cubicBezTo>
                    <a:pt x="0" y="1867"/>
                    <a:pt x="138" y="2306"/>
                    <a:pt x="398" y="2683"/>
                  </a:cubicBezTo>
                  <a:cubicBezTo>
                    <a:pt x="664" y="3068"/>
                    <a:pt x="1045" y="3368"/>
                    <a:pt x="1500" y="3548"/>
                  </a:cubicBezTo>
                  <a:cubicBezTo>
                    <a:pt x="1513" y="3554"/>
                    <a:pt x="1513" y="3554"/>
                    <a:pt x="1513" y="3554"/>
                  </a:cubicBezTo>
                  <a:cubicBezTo>
                    <a:pt x="1526" y="3548"/>
                    <a:pt x="1526" y="3548"/>
                    <a:pt x="1526" y="3548"/>
                  </a:cubicBezTo>
                  <a:cubicBezTo>
                    <a:pt x="1981" y="3368"/>
                    <a:pt x="2362" y="3068"/>
                    <a:pt x="2628" y="2683"/>
                  </a:cubicBezTo>
                  <a:cubicBezTo>
                    <a:pt x="2888" y="2306"/>
                    <a:pt x="3026" y="1867"/>
                    <a:pt x="3026" y="1413"/>
                  </a:cubicBezTo>
                  <a:cubicBezTo>
                    <a:pt x="3026" y="373"/>
                    <a:pt x="3026" y="373"/>
                    <a:pt x="3026" y="373"/>
                  </a:cubicBezTo>
                  <a:lnTo>
                    <a:pt x="3010" y="362"/>
                  </a:lnTo>
                  <a:close/>
                  <a:moveTo>
                    <a:pt x="2954" y="1413"/>
                  </a:moveTo>
                  <a:cubicBezTo>
                    <a:pt x="2954" y="2314"/>
                    <a:pt x="2389" y="3122"/>
                    <a:pt x="1513" y="3476"/>
                  </a:cubicBezTo>
                  <a:cubicBezTo>
                    <a:pt x="637" y="3122"/>
                    <a:pt x="72" y="2314"/>
                    <a:pt x="72" y="1413"/>
                  </a:cubicBezTo>
                  <a:cubicBezTo>
                    <a:pt x="72" y="412"/>
                    <a:pt x="72" y="412"/>
                    <a:pt x="72" y="412"/>
                  </a:cubicBezTo>
                  <a:cubicBezTo>
                    <a:pt x="391" y="208"/>
                    <a:pt x="966" y="72"/>
                    <a:pt x="1513" y="72"/>
                  </a:cubicBezTo>
                  <a:cubicBezTo>
                    <a:pt x="2060" y="72"/>
                    <a:pt x="2635" y="208"/>
                    <a:pt x="2954" y="412"/>
                  </a:cubicBezTo>
                  <a:lnTo>
                    <a:pt x="2954" y="14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endParaRPr>
            </a:p>
          </p:txBody>
        </p:sp>
        <p:sp>
          <p:nvSpPr>
            <p:cNvPr id="44" name="Blue Freeform"/>
            <p:cNvSpPr>
              <a:spLocks/>
            </p:cNvSpPr>
            <p:nvPr userDrawn="1"/>
          </p:nvSpPr>
          <p:spPr bwMode="auto">
            <a:xfrm>
              <a:off x="5172" y="1540"/>
              <a:ext cx="511" cy="1116"/>
            </a:xfrm>
            <a:custGeom>
              <a:avLst/>
              <a:gdLst>
                <a:gd name="T0" fmla="*/ 1329 w 1329"/>
                <a:gd name="T1" fmla="*/ 40 h 2908"/>
                <a:gd name="T2" fmla="*/ 302 w 1329"/>
                <a:gd name="T3" fmla="*/ 1068 h 2908"/>
                <a:gd name="T4" fmla="*/ 544 w 1329"/>
                <a:gd name="T5" fmla="*/ 1370 h 2908"/>
                <a:gd name="T6" fmla="*/ 0 w 1329"/>
                <a:gd name="T7" fmla="*/ 1991 h 2908"/>
                <a:gd name="T8" fmla="*/ 0 w 1329"/>
                <a:gd name="T9" fmla="*/ 2908 h 2908"/>
                <a:gd name="T10" fmla="*/ 1329 w 1329"/>
                <a:gd name="T11" fmla="*/ 930 h 2908"/>
                <a:gd name="T12" fmla="*/ 1329 w 1329"/>
                <a:gd name="T13" fmla="*/ 40 h 2908"/>
              </a:gdLst>
              <a:ahLst/>
              <a:cxnLst>
                <a:cxn ang="0">
                  <a:pos x="T0" y="T1"/>
                </a:cxn>
                <a:cxn ang="0">
                  <a:pos x="T2" y="T3"/>
                </a:cxn>
                <a:cxn ang="0">
                  <a:pos x="T4" y="T5"/>
                </a:cxn>
                <a:cxn ang="0">
                  <a:pos x="T6" y="T7"/>
                </a:cxn>
                <a:cxn ang="0">
                  <a:pos x="T8" y="T9"/>
                </a:cxn>
                <a:cxn ang="0">
                  <a:pos x="T10" y="T11"/>
                </a:cxn>
                <a:cxn ang="0">
                  <a:pos x="T12" y="T13"/>
                </a:cxn>
              </a:cxnLst>
              <a:rect l="0" t="0" r="r" b="b"/>
              <a:pathLst>
                <a:path w="1329" h="2908">
                  <a:moveTo>
                    <a:pt x="1329" y="40"/>
                  </a:moveTo>
                  <a:cubicBezTo>
                    <a:pt x="302" y="1068"/>
                    <a:pt x="302" y="1068"/>
                    <a:pt x="302" y="1068"/>
                  </a:cubicBezTo>
                  <a:cubicBezTo>
                    <a:pt x="544" y="1370"/>
                    <a:pt x="544" y="1370"/>
                    <a:pt x="544" y="1370"/>
                  </a:cubicBezTo>
                  <a:cubicBezTo>
                    <a:pt x="0" y="1991"/>
                    <a:pt x="0" y="1991"/>
                    <a:pt x="0" y="1991"/>
                  </a:cubicBezTo>
                  <a:cubicBezTo>
                    <a:pt x="0" y="2908"/>
                    <a:pt x="0" y="2908"/>
                    <a:pt x="0" y="2908"/>
                  </a:cubicBezTo>
                  <a:cubicBezTo>
                    <a:pt x="540" y="2665"/>
                    <a:pt x="1329" y="2054"/>
                    <a:pt x="1329" y="930"/>
                  </a:cubicBezTo>
                  <a:cubicBezTo>
                    <a:pt x="1329" y="0"/>
                    <a:pt x="1329" y="41"/>
                    <a:pt x="1329" y="40"/>
                  </a:cubicBezTo>
                  <a:close/>
                </a:path>
              </a:pathLst>
            </a:custGeom>
            <a:solidFill>
              <a:srgbClr val="0056A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endParaRPr>
            </a:p>
          </p:txBody>
        </p:sp>
        <p:sp>
          <p:nvSpPr>
            <p:cNvPr id="45" name="Red Freeform"/>
            <p:cNvSpPr>
              <a:spLocks/>
            </p:cNvSpPr>
            <p:nvPr userDrawn="1"/>
          </p:nvSpPr>
          <p:spPr bwMode="auto">
            <a:xfrm>
              <a:off x="4662" y="1540"/>
              <a:ext cx="510" cy="1116"/>
            </a:xfrm>
            <a:custGeom>
              <a:avLst/>
              <a:gdLst>
                <a:gd name="T0" fmla="*/ 0 w 1329"/>
                <a:gd name="T1" fmla="*/ 40 h 2908"/>
                <a:gd name="T2" fmla="*/ 1027 w 1329"/>
                <a:gd name="T3" fmla="*/ 1068 h 2908"/>
                <a:gd name="T4" fmla="*/ 785 w 1329"/>
                <a:gd name="T5" fmla="*/ 1370 h 2908"/>
                <a:gd name="T6" fmla="*/ 1329 w 1329"/>
                <a:gd name="T7" fmla="*/ 1991 h 2908"/>
                <a:gd name="T8" fmla="*/ 1329 w 1329"/>
                <a:gd name="T9" fmla="*/ 2908 h 2908"/>
                <a:gd name="T10" fmla="*/ 0 w 1329"/>
                <a:gd name="T11" fmla="*/ 930 h 2908"/>
                <a:gd name="T12" fmla="*/ 0 w 1329"/>
                <a:gd name="T13" fmla="*/ 40 h 2908"/>
              </a:gdLst>
              <a:ahLst/>
              <a:cxnLst>
                <a:cxn ang="0">
                  <a:pos x="T0" y="T1"/>
                </a:cxn>
                <a:cxn ang="0">
                  <a:pos x="T2" y="T3"/>
                </a:cxn>
                <a:cxn ang="0">
                  <a:pos x="T4" y="T5"/>
                </a:cxn>
                <a:cxn ang="0">
                  <a:pos x="T6" y="T7"/>
                </a:cxn>
                <a:cxn ang="0">
                  <a:pos x="T8" y="T9"/>
                </a:cxn>
                <a:cxn ang="0">
                  <a:pos x="T10" y="T11"/>
                </a:cxn>
                <a:cxn ang="0">
                  <a:pos x="T12" y="T13"/>
                </a:cxn>
              </a:cxnLst>
              <a:rect l="0" t="0" r="r" b="b"/>
              <a:pathLst>
                <a:path w="1329" h="2908">
                  <a:moveTo>
                    <a:pt x="0" y="40"/>
                  </a:moveTo>
                  <a:cubicBezTo>
                    <a:pt x="1027" y="1068"/>
                    <a:pt x="1027" y="1068"/>
                    <a:pt x="1027" y="1068"/>
                  </a:cubicBezTo>
                  <a:cubicBezTo>
                    <a:pt x="785" y="1370"/>
                    <a:pt x="785" y="1370"/>
                    <a:pt x="785" y="1370"/>
                  </a:cubicBezTo>
                  <a:cubicBezTo>
                    <a:pt x="1329" y="1991"/>
                    <a:pt x="1329" y="1991"/>
                    <a:pt x="1329" y="1991"/>
                  </a:cubicBezTo>
                  <a:cubicBezTo>
                    <a:pt x="1329" y="2908"/>
                    <a:pt x="1329" y="2908"/>
                    <a:pt x="1329" y="2908"/>
                  </a:cubicBezTo>
                  <a:cubicBezTo>
                    <a:pt x="789" y="2665"/>
                    <a:pt x="0" y="2054"/>
                    <a:pt x="0" y="930"/>
                  </a:cubicBezTo>
                  <a:cubicBezTo>
                    <a:pt x="0" y="0"/>
                    <a:pt x="0" y="41"/>
                    <a:pt x="0" y="40"/>
                  </a:cubicBezTo>
                  <a:close/>
                </a:path>
              </a:pathLst>
            </a:custGeom>
            <a:solidFill>
              <a:srgbClr val="C3203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endParaRPr>
            </a:p>
          </p:txBody>
        </p:sp>
      </p:grpSp>
    </p:spTree>
    <p:extLst>
      <p:ext uri="{BB962C8B-B14F-4D97-AF65-F5344CB8AC3E}">
        <p14:creationId xmlns:p14="http://schemas.microsoft.com/office/powerpoint/2010/main" val="3822467115"/>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Content and Bumper">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17252" y="6193640"/>
            <a:ext cx="8307388" cy="369332"/>
          </a:xfrm>
        </p:spPr>
        <p:txBody>
          <a:bodyPr vert="horz" lIns="182880" tIns="45720" rIns="91440" bIns="45720" rtlCol="0" anchor="t" anchorCtr="0">
            <a:spAutoFit/>
          </a:bodyPr>
          <a:lstStyle>
            <a:lvl1pPr marL="0" indent="0">
              <a:buFont typeface="Arial" panose="020B0604020202020204" pitchFamily="34" charset="0"/>
              <a:buNone/>
              <a:defRPr lang="en-US" sz="2000" b="1" i="1" smtClean="0">
                <a:solidFill>
                  <a:schemeClr val="tx1"/>
                </a:solidFill>
                <a:ea typeface="+mj-ea"/>
              </a:defRPr>
            </a:lvl1pPr>
            <a:lvl2pPr>
              <a:defRPr lang="en-US" smtClean="0"/>
            </a:lvl2pPr>
            <a:lvl3pPr>
              <a:defRPr lang="en-US" smtClean="0"/>
            </a:lvl3pPr>
            <a:lvl4pPr>
              <a:defRPr lang="en-US" smtClean="0"/>
            </a:lvl4pPr>
            <a:lvl5pPr>
              <a:defRPr lang="en-US"/>
            </a:lvl5pPr>
          </a:lstStyle>
          <a:p>
            <a:pPr marL="0" lvl="0">
              <a:spcBef>
                <a:spcPct val="0"/>
              </a:spcBef>
            </a:pPr>
            <a:r>
              <a:rPr lang="en-US" dirty="0"/>
              <a:t>Click to add bumper</a:t>
            </a:r>
          </a:p>
        </p:txBody>
      </p:sp>
      <p:sp>
        <p:nvSpPr>
          <p:cNvPr id="32" name="Title Placeholder 1"/>
          <p:cNvSpPr>
            <a:spLocks noGrp="1"/>
          </p:cNvSpPr>
          <p:nvPr>
            <p:ph type="title" hasCustomPrompt="1"/>
          </p:nvPr>
        </p:nvSpPr>
        <p:spPr bwMode="gray">
          <a:xfrm>
            <a:off x="836761" y="99565"/>
            <a:ext cx="7955280" cy="480131"/>
          </a:xfrm>
          <a:prstGeom prst="rect">
            <a:avLst/>
          </a:prstGeom>
        </p:spPr>
        <p:txBody>
          <a:bodyPr vert="horz" lIns="182880" tIns="45720" rIns="91440" bIns="45720" rtlCol="0" anchor="t" anchorCtr="0">
            <a:spAutoFit/>
          </a:bodyPr>
          <a:lstStyle>
            <a:lvl1pPr marL="0">
              <a:defRPr>
                <a:solidFill>
                  <a:schemeClr val="tx1"/>
                </a:solidFill>
              </a:defRPr>
            </a:lvl1pPr>
          </a:lstStyle>
          <a:p>
            <a:pPr marL="0" lvl="0"/>
            <a:r>
              <a:rPr lang="en-US" dirty="0"/>
              <a:t>Slide Title — Arial 28 Bold</a:t>
            </a:r>
          </a:p>
        </p:txBody>
      </p:sp>
      <p:sp>
        <p:nvSpPr>
          <p:cNvPr id="37" name="Text Placeholder 36"/>
          <p:cNvSpPr>
            <a:spLocks noGrp="1"/>
          </p:cNvSpPr>
          <p:nvPr>
            <p:ph type="body" sz="quarter" idx="14"/>
          </p:nvPr>
        </p:nvSpPr>
        <p:spPr>
          <a:xfrm>
            <a:off x="836761" y="683879"/>
            <a:ext cx="5217198" cy="914400"/>
          </a:xfrm>
        </p:spPr>
        <p:txBody>
          <a:bodyPr/>
          <a:lstStyle>
            <a:lvl1pPr marL="228600" indent="-228600">
              <a:buFont typeface="Wingdings" panose="05000000000000000000" pitchFamily="2" charset="2"/>
              <a:buChar char="ü"/>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39365252"/>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5" name="Date Placeholder 3"/>
          <p:cNvSpPr>
            <a:spLocks noGrp="1"/>
          </p:cNvSpPr>
          <p:nvPr>
            <p:ph type="dt" sz="half" idx="10"/>
          </p:nvPr>
        </p:nvSpPr>
        <p:spPr>
          <a:xfrm>
            <a:off x="7638368" y="4775963"/>
            <a:ext cx="950976" cy="365125"/>
          </a:xfrm>
          <a:prstGeom prst="rect">
            <a:avLst/>
          </a:prstGeom>
        </p:spPr>
        <p:txBody>
          <a:bodyPr/>
          <a:lstStyle>
            <a:lvl1pPr algn="r">
              <a:defRPr sz="788">
                <a:solidFill>
                  <a:schemeClr val="bg1"/>
                </a:solidFill>
              </a:defRPr>
            </a:lvl1pPr>
          </a:lstStyle>
          <a:p>
            <a:pPr defTabSz="900113"/>
            <a:endParaRPr lang="en-US" dirty="0">
              <a:solidFill>
                <a:prstClr val="white"/>
              </a:solidFill>
            </a:endParaRPr>
          </a:p>
        </p:txBody>
      </p:sp>
      <p:sp>
        <p:nvSpPr>
          <p:cNvPr id="6" name="Title 1"/>
          <p:cNvSpPr>
            <a:spLocks noGrp="1"/>
          </p:cNvSpPr>
          <p:nvPr>
            <p:ph type="title"/>
          </p:nvPr>
        </p:nvSpPr>
        <p:spPr>
          <a:xfrm>
            <a:off x="2309814" y="457200"/>
            <a:ext cx="5654675" cy="480131"/>
          </a:xfrm>
        </p:spPr>
        <p:txBody>
          <a:bodyPr/>
          <a:lstStyle/>
          <a:p>
            <a:r>
              <a:rPr lang="en-US"/>
              <a:t>Click to edit Master title style</a:t>
            </a:r>
          </a:p>
        </p:txBody>
      </p:sp>
    </p:spTree>
    <p:extLst>
      <p:ext uri="{BB962C8B-B14F-4D97-AF65-F5344CB8AC3E}">
        <p14:creationId xmlns:p14="http://schemas.microsoft.com/office/powerpoint/2010/main" val="1236009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3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3459198" y="6646200"/>
            <a:ext cx="2225616" cy="181780"/>
          </a:xfrm>
          <a:prstGeom prst="rect">
            <a:avLst/>
          </a:prstGeom>
        </p:spPr>
        <p:txBody>
          <a:bodyPr/>
          <a:lstStyle/>
          <a:p>
            <a:fld id="{24166B85-07C7-4506-973E-03B99C963C63}" type="slidenum">
              <a:rPr lang="en-US" smtClean="0"/>
              <a:pPr/>
              <a:t>‹#›</a:t>
            </a:fld>
            <a:endParaRPr lang="en-US" dirty="0"/>
          </a:p>
        </p:txBody>
      </p:sp>
      <p:sp>
        <p:nvSpPr>
          <p:cNvPr id="5" name="Date Placeholder 3"/>
          <p:cNvSpPr>
            <a:spLocks noGrp="1"/>
          </p:cNvSpPr>
          <p:nvPr>
            <p:ph type="dt" sz="half" idx="10"/>
          </p:nvPr>
        </p:nvSpPr>
        <p:spPr>
          <a:xfrm>
            <a:off x="7717537" y="6109463"/>
            <a:ext cx="950976" cy="365125"/>
          </a:xfrm>
          <a:prstGeom prst="rect">
            <a:avLst/>
          </a:prstGeom>
        </p:spPr>
        <p:txBody>
          <a:bodyPr/>
          <a:lstStyle>
            <a:lvl1pPr algn="r">
              <a:defRPr sz="788">
                <a:solidFill>
                  <a:schemeClr val="bg1"/>
                </a:solidFill>
              </a:defRPr>
            </a:lvl1pPr>
          </a:lstStyle>
          <a:p>
            <a:endParaRPr lang="en-US" dirty="0"/>
          </a:p>
        </p:txBody>
      </p:sp>
      <p:sp>
        <p:nvSpPr>
          <p:cNvPr id="6" name="Title 1"/>
          <p:cNvSpPr>
            <a:spLocks noGrp="1"/>
          </p:cNvSpPr>
          <p:nvPr>
            <p:ph type="title"/>
          </p:nvPr>
        </p:nvSpPr>
        <p:spPr>
          <a:xfrm>
            <a:off x="2309814" y="457200"/>
            <a:ext cx="5654675" cy="480131"/>
          </a:xfrm>
        </p:spPr>
        <p:txBody>
          <a:bodyPr/>
          <a:lstStyle/>
          <a:p>
            <a:r>
              <a:rPr lang="en-US"/>
              <a:t>Click to edit Master title style</a:t>
            </a:r>
          </a:p>
        </p:txBody>
      </p:sp>
    </p:spTree>
    <p:extLst>
      <p:ext uri="{BB962C8B-B14F-4D97-AF65-F5344CB8AC3E}">
        <p14:creationId xmlns:p14="http://schemas.microsoft.com/office/powerpoint/2010/main" val="1080539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ubtitle, Content and Bumper">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17252" y="6193640"/>
            <a:ext cx="7352812" cy="369332"/>
          </a:xfrm>
        </p:spPr>
        <p:txBody>
          <a:bodyPr vert="horz" wrap="square" lIns="182880" tIns="45720" rIns="91440" bIns="45720" rtlCol="0" anchor="t" anchorCtr="0">
            <a:spAutoFit/>
          </a:bodyPr>
          <a:lstStyle>
            <a:lvl1pPr marL="0" indent="0">
              <a:buFont typeface="Arial" panose="020B0604020202020204" pitchFamily="34" charset="0"/>
              <a:buNone/>
              <a:defRPr lang="en-US" sz="2000" b="1" i="1" smtClean="0">
                <a:solidFill>
                  <a:schemeClr val="tx1"/>
                </a:solidFill>
                <a:ea typeface="+mj-ea"/>
              </a:defRPr>
            </a:lvl1pPr>
            <a:lvl2pPr>
              <a:defRPr lang="en-US" smtClean="0"/>
            </a:lvl2pPr>
            <a:lvl3pPr>
              <a:defRPr lang="en-US" smtClean="0"/>
            </a:lvl3pPr>
            <a:lvl4pPr>
              <a:defRPr lang="en-US" smtClean="0"/>
            </a:lvl4pPr>
            <a:lvl5pPr>
              <a:defRPr lang="en-US"/>
            </a:lvl5pPr>
          </a:lstStyle>
          <a:p>
            <a:pPr marL="0" lvl="0">
              <a:spcBef>
                <a:spcPct val="0"/>
              </a:spcBef>
            </a:pPr>
            <a:r>
              <a:rPr lang="en-US" dirty="0"/>
              <a:t>Click to add bumper</a:t>
            </a:r>
          </a:p>
        </p:txBody>
      </p:sp>
      <p:sp>
        <p:nvSpPr>
          <p:cNvPr id="32" name="Title Placeholder 1"/>
          <p:cNvSpPr>
            <a:spLocks noGrp="1"/>
          </p:cNvSpPr>
          <p:nvPr>
            <p:ph type="title" hasCustomPrompt="1"/>
          </p:nvPr>
        </p:nvSpPr>
        <p:spPr bwMode="gray">
          <a:xfrm>
            <a:off x="836761" y="99565"/>
            <a:ext cx="7955280" cy="480131"/>
          </a:xfrm>
          <a:prstGeom prst="rect">
            <a:avLst/>
          </a:prstGeom>
        </p:spPr>
        <p:txBody>
          <a:bodyPr vert="horz" lIns="182880" tIns="45720" rIns="91440" bIns="45720" rtlCol="0" anchor="t" anchorCtr="0">
            <a:spAutoFit/>
          </a:bodyPr>
          <a:lstStyle>
            <a:lvl1pPr marL="0">
              <a:defRPr>
                <a:solidFill>
                  <a:schemeClr val="tx1"/>
                </a:solidFill>
              </a:defRPr>
            </a:lvl1pPr>
          </a:lstStyle>
          <a:p>
            <a:pPr marL="0" lvl="0"/>
            <a:r>
              <a:rPr lang="en-US" dirty="0"/>
              <a:t>Slide Title — Arial 28 Bold</a:t>
            </a:r>
          </a:p>
        </p:txBody>
      </p:sp>
      <p:sp>
        <p:nvSpPr>
          <p:cNvPr id="37" name="Text Placeholder 36"/>
          <p:cNvSpPr>
            <a:spLocks noGrp="1"/>
          </p:cNvSpPr>
          <p:nvPr>
            <p:ph type="body" sz="quarter" idx="14"/>
          </p:nvPr>
        </p:nvSpPr>
        <p:spPr>
          <a:xfrm>
            <a:off x="836761" y="683879"/>
            <a:ext cx="5217198" cy="914400"/>
          </a:xfrm>
        </p:spPr>
        <p:txBody>
          <a:bodyPr/>
          <a:lstStyle>
            <a:lvl1pPr marL="228600" indent="-228600">
              <a:buFont typeface="Wingdings" panose="05000000000000000000" pitchFamily="2" charset="2"/>
              <a:buChar char="ü"/>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8904110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Facer_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2621" y="5330180"/>
            <a:ext cx="7231380" cy="528561"/>
          </a:xfrm>
        </p:spPr>
        <p:txBody>
          <a:bodyPr/>
          <a:lstStyle>
            <a:lvl1pPr marL="171450" indent="-171450">
              <a:buFont typeface="Arial" panose="020B0604020202020204" pitchFamily="34" charset="0"/>
              <a:buChar char="•"/>
              <a:defRPr sz="1200" b="1"/>
            </a:lvl1pPr>
            <a:lvl2pPr marL="227013" indent="-173038">
              <a:buFont typeface="Wingdings" panose="05000000000000000000" pitchFamily="2" charset="2"/>
              <a:buChar char="ü"/>
              <a:defRPr sz="1000"/>
            </a:lvl2pPr>
            <a:lvl3pPr marL="400050" indent="-168275">
              <a:defRPr sz="1000"/>
            </a:lvl3pPr>
            <a:lvl4pPr marL="574675" indent="-174625">
              <a:defRPr sz="1000"/>
            </a:lvl4pPr>
            <a:lvl5pPr marL="741363" indent="-168275">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p:cNvSpPr>
            <a:spLocks noGrp="1"/>
          </p:cNvSpPr>
          <p:nvPr>
            <p:ph type="title" hasCustomPrompt="1"/>
          </p:nvPr>
        </p:nvSpPr>
        <p:spPr>
          <a:xfrm>
            <a:off x="6237688" y="135118"/>
            <a:ext cx="3004633" cy="479425"/>
          </a:xfrm>
          <a:prstGeom prst="rect">
            <a:avLst/>
          </a:prstGeom>
        </p:spPr>
        <p:txBody>
          <a:bodyPr lIns="91440"/>
          <a:lstStyle>
            <a:lvl1pPr>
              <a:defRPr>
                <a:solidFill>
                  <a:schemeClr val="tx1"/>
                </a:solidFill>
              </a:defRPr>
            </a:lvl1pPr>
          </a:lstStyle>
          <a:p>
            <a:r>
              <a:rPr lang="en-US" dirty="0"/>
              <a:t>Click to edit title</a:t>
            </a:r>
          </a:p>
        </p:txBody>
      </p:sp>
      <p:sp>
        <p:nvSpPr>
          <p:cNvPr id="8" name="Classification top"/>
          <p:cNvSpPr txBox="1"/>
          <p:nvPr userDrawn="1"/>
        </p:nvSpPr>
        <p:spPr bwMode="white">
          <a:xfrm>
            <a:off x="3657600" y="0"/>
            <a:ext cx="1828800" cy="160338"/>
          </a:xfrm>
          <a:prstGeom prst="rect">
            <a:avLst/>
          </a:prstGeom>
          <a:noFill/>
        </p:spPr>
        <p:txBody>
          <a:bodyPr wrap="none" lIns="0" tIns="9144" rIns="0" bIns="18288"/>
          <a:lstStyle/>
          <a:p>
            <a:pPr algn="ctr" eaLnBrk="1" fontAlgn="auto" hangingPunct="1">
              <a:spcBef>
                <a:spcPts val="0"/>
              </a:spcBef>
              <a:spcAft>
                <a:spcPts val="0"/>
              </a:spcAft>
              <a:defRPr/>
            </a:pPr>
            <a:r>
              <a:rPr lang="en-US" sz="700" b="1" kern="600" dirty="0">
                <a:solidFill>
                  <a:schemeClr val="tx1"/>
                </a:solidFill>
                <a:latin typeface="Arial" panose="020B0604020202020204" pitchFamily="34" charset="0"/>
                <a:cs typeface="Arial" panose="020B0604020202020204" pitchFamily="34" charset="0"/>
              </a:rPr>
              <a:t>UNCLASSIFIED//FOUO</a:t>
            </a:r>
          </a:p>
        </p:txBody>
      </p:sp>
      <p:sp>
        <p:nvSpPr>
          <p:cNvPr id="9" name="Classification bottom"/>
          <p:cNvSpPr txBox="1"/>
          <p:nvPr userDrawn="1"/>
        </p:nvSpPr>
        <p:spPr bwMode="black">
          <a:xfrm>
            <a:off x="841248" y="128234"/>
            <a:ext cx="5393094" cy="480131"/>
          </a:xfrm>
          <a:prstGeom prst="rect">
            <a:avLst/>
          </a:prstGeom>
        </p:spPr>
        <p:txBody>
          <a:bodyPr vert="horz" wrap="square" lIns="45720" tIns="45720" rIns="0" bIns="45720" rtlCol="0" anchor="t" anchorCtr="0">
            <a:spAutoFit/>
          </a:bodyPr>
          <a:lstStyle>
            <a:lvl1pPr defTabSz="914400" eaLnBrk="1" latinLnBrk="0" hangingPunct="1">
              <a:lnSpc>
                <a:spcPct val="90000"/>
              </a:lnSpc>
              <a:buNone/>
              <a:defRPr sz="2800" b="1">
                <a:latin typeface="+mj-lt"/>
                <a:ea typeface="+mj-ea"/>
                <a:cs typeface="+mj-cs"/>
              </a:defRPr>
            </a:lvl1pPr>
          </a:lstStyle>
          <a:p>
            <a:pPr lvl="0"/>
            <a:r>
              <a:rPr lang="en-US" sz="2800" dirty="0"/>
              <a:t>AMC</a:t>
            </a:r>
            <a:r>
              <a:rPr lang="en-US" sz="2800" baseline="0" dirty="0"/>
              <a:t> Campaign Plan Linkage </a:t>
            </a:r>
            <a:r>
              <a:rPr lang="en-US" sz="2800" dirty="0"/>
              <a:t>–</a:t>
            </a:r>
          </a:p>
        </p:txBody>
      </p:sp>
      <p:graphicFrame>
        <p:nvGraphicFramePr>
          <p:cNvPr id="6" name="Table 5"/>
          <p:cNvGraphicFramePr>
            <a:graphicFrameLocks noGrp="1"/>
          </p:cNvGraphicFramePr>
          <p:nvPr userDrawn="1">
            <p:extLst>
              <p:ext uri="{D42A27DB-BD31-4B8C-83A1-F6EECF244321}">
                <p14:modId xmlns:p14="http://schemas.microsoft.com/office/powerpoint/2010/main" val="1359156079"/>
              </p:ext>
            </p:extLst>
          </p:nvPr>
        </p:nvGraphicFramePr>
        <p:xfrm>
          <a:off x="0" y="804301"/>
          <a:ext cx="997527" cy="731520"/>
        </p:xfrm>
        <a:graphic>
          <a:graphicData uri="http://schemas.openxmlformats.org/drawingml/2006/table">
            <a:tbl>
              <a:tblPr firstRow="1" bandRow="1">
                <a:tableStyleId>{2D5ABB26-0587-4C30-8999-92F81FD0307C}</a:tableStyleId>
              </a:tblPr>
              <a:tblGrid>
                <a:gridCol w="997527">
                  <a:extLst>
                    <a:ext uri="{9D8B030D-6E8A-4147-A177-3AD203B41FA5}">
                      <a16:colId xmlns:a16="http://schemas.microsoft.com/office/drawing/2014/main" val="20000"/>
                    </a:ext>
                  </a:extLst>
                </a:gridCol>
              </a:tblGrid>
              <a:tr h="137076">
                <a:tc>
                  <a:txBody>
                    <a:bodyPr/>
                    <a:lstStyle/>
                    <a:p>
                      <a:pPr algn="r"/>
                      <a:r>
                        <a:rPr lang="en-US" sz="1000" b="1" dirty="0"/>
                        <a:t>EVENT CHAIR:</a:t>
                      </a:r>
                    </a:p>
                  </a:txBody>
                  <a:tcPr marL="0" marR="45720"/>
                </a:tc>
                <a:extLst>
                  <a:ext uri="{0D108BD9-81ED-4DB2-BD59-A6C34878D82A}">
                    <a16:rowId xmlns:a16="http://schemas.microsoft.com/office/drawing/2014/main" val="10000"/>
                  </a:ext>
                </a:extLst>
              </a:tr>
              <a:tr h="157732">
                <a:tc>
                  <a:txBody>
                    <a:bodyPr/>
                    <a:lstStyle/>
                    <a:p>
                      <a:pPr algn="r"/>
                      <a:r>
                        <a:rPr lang="en-US" sz="1000" b="1" dirty="0"/>
                        <a:t>EVENT TOR:</a:t>
                      </a:r>
                    </a:p>
                  </a:txBody>
                  <a:tcPr marL="0" marR="45720"/>
                </a:tc>
                <a:extLst>
                  <a:ext uri="{0D108BD9-81ED-4DB2-BD59-A6C34878D82A}">
                    <a16:rowId xmlns:a16="http://schemas.microsoft.com/office/drawing/2014/main" val="10001"/>
                  </a:ext>
                </a:extLst>
              </a:tr>
              <a:tr h="0">
                <a:tc>
                  <a:txBody>
                    <a:bodyPr/>
                    <a:lstStyle/>
                    <a:p>
                      <a:pPr algn="r"/>
                      <a:r>
                        <a:rPr lang="en-US" sz="1000" b="1" dirty="0"/>
                        <a:t>OTHER:</a:t>
                      </a:r>
                    </a:p>
                  </a:txBody>
                  <a:tcPr marL="0" marR="45720"/>
                </a:tc>
                <a:extLst>
                  <a:ext uri="{0D108BD9-81ED-4DB2-BD59-A6C34878D82A}">
                    <a16:rowId xmlns:a16="http://schemas.microsoft.com/office/drawing/2014/main" val="10002"/>
                  </a:ext>
                </a:extLst>
              </a:tr>
            </a:tbl>
          </a:graphicData>
        </a:graphic>
      </p:graphicFrame>
      <p:graphicFrame>
        <p:nvGraphicFramePr>
          <p:cNvPr id="15" name="Table 14"/>
          <p:cNvGraphicFramePr>
            <a:graphicFrameLocks noGrp="1"/>
          </p:cNvGraphicFramePr>
          <p:nvPr userDrawn="1">
            <p:extLst>
              <p:ext uri="{D42A27DB-BD31-4B8C-83A1-F6EECF244321}">
                <p14:modId xmlns:p14="http://schemas.microsoft.com/office/powerpoint/2010/main" val="1965747977"/>
              </p:ext>
            </p:extLst>
          </p:nvPr>
        </p:nvGraphicFramePr>
        <p:xfrm>
          <a:off x="0" y="1532783"/>
          <a:ext cx="997527" cy="731520"/>
        </p:xfrm>
        <a:graphic>
          <a:graphicData uri="http://schemas.openxmlformats.org/drawingml/2006/table">
            <a:tbl>
              <a:tblPr firstRow="1" bandRow="1">
                <a:tableStyleId>{2D5ABB26-0587-4C30-8999-92F81FD0307C}</a:tableStyleId>
              </a:tblPr>
              <a:tblGrid>
                <a:gridCol w="997527">
                  <a:extLst>
                    <a:ext uri="{9D8B030D-6E8A-4147-A177-3AD203B41FA5}">
                      <a16:colId xmlns:a16="http://schemas.microsoft.com/office/drawing/2014/main" val="20000"/>
                    </a:ext>
                  </a:extLst>
                </a:gridCol>
              </a:tblGrid>
              <a:tr h="137076">
                <a:tc>
                  <a:txBody>
                    <a:bodyPr/>
                    <a:lstStyle/>
                    <a:p>
                      <a:pPr algn="r"/>
                      <a:r>
                        <a:rPr lang="en-US" sz="1000" b="1" dirty="0"/>
                        <a:t>AMC Staff</a:t>
                      </a:r>
                    </a:p>
                  </a:txBody>
                  <a:tcPr marL="0" marR="45720"/>
                </a:tc>
                <a:extLst>
                  <a:ext uri="{0D108BD9-81ED-4DB2-BD59-A6C34878D82A}">
                    <a16:rowId xmlns:a16="http://schemas.microsoft.com/office/drawing/2014/main" val="10000"/>
                  </a:ext>
                </a:extLst>
              </a:tr>
              <a:tr h="157732">
                <a:tc>
                  <a:txBody>
                    <a:bodyPr/>
                    <a:lstStyle/>
                    <a:p>
                      <a:pPr algn="l"/>
                      <a:r>
                        <a:rPr lang="en-US" sz="1000" b="1" dirty="0"/>
                        <a:t>OPR:</a:t>
                      </a:r>
                    </a:p>
                  </a:txBody>
                  <a:tcPr marL="45720" marR="45720"/>
                </a:tc>
                <a:extLst>
                  <a:ext uri="{0D108BD9-81ED-4DB2-BD59-A6C34878D82A}">
                    <a16:rowId xmlns:a16="http://schemas.microsoft.com/office/drawing/2014/main" val="10001"/>
                  </a:ext>
                </a:extLst>
              </a:tr>
              <a:tr h="0">
                <a:tc>
                  <a:txBody>
                    <a:bodyPr/>
                    <a:lstStyle/>
                    <a:p>
                      <a:pPr algn="l"/>
                      <a:r>
                        <a:rPr lang="en-US" sz="1000" b="1" dirty="0"/>
                        <a:t>OCR:</a:t>
                      </a:r>
                    </a:p>
                  </a:txBody>
                  <a:tcPr marL="45720" marR="45720"/>
                </a:tc>
                <a:extLst>
                  <a:ext uri="{0D108BD9-81ED-4DB2-BD59-A6C34878D82A}">
                    <a16:rowId xmlns:a16="http://schemas.microsoft.com/office/drawing/2014/main" val="10002"/>
                  </a:ext>
                </a:extLst>
              </a:tr>
            </a:tbl>
          </a:graphicData>
        </a:graphic>
      </p:graphicFrame>
      <p:sp>
        <p:nvSpPr>
          <p:cNvPr id="18" name="Text Placeholder 16"/>
          <p:cNvSpPr>
            <a:spLocks noGrp="1"/>
          </p:cNvSpPr>
          <p:nvPr>
            <p:ph type="body" sz="quarter" idx="12" hasCustomPrompt="1"/>
          </p:nvPr>
        </p:nvSpPr>
        <p:spPr>
          <a:xfrm>
            <a:off x="372229" y="1785351"/>
            <a:ext cx="1540073" cy="150813"/>
          </a:xfrm>
        </p:spPr>
        <p:txBody>
          <a:bodyPr lIns="45720" rIns="45720">
            <a:noAutofit/>
          </a:bodyPr>
          <a:lstStyle>
            <a:lvl1pPr marL="0" indent="0">
              <a:buNone/>
              <a:defRPr sz="1000"/>
            </a:lvl1pPr>
            <a:lvl2pPr>
              <a:defRPr sz="1000"/>
            </a:lvl2pPr>
            <a:lvl3pPr>
              <a:defRPr sz="1000"/>
            </a:lvl3pPr>
            <a:lvl4pPr>
              <a:defRPr sz="1000"/>
            </a:lvl4pPr>
            <a:lvl5pPr>
              <a:defRPr sz="1000"/>
            </a:lvl5pPr>
          </a:lstStyle>
          <a:p>
            <a:pPr lvl="0"/>
            <a:r>
              <a:rPr lang="en-US" dirty="0"/>
              <a:t>Click to enter OPR</a:t>
            </a:r>
          </a:p>
        </p:txBody>
      </p:sp>
      <p:sp>
        <p:nvSpPr>
          <p:cNvPr id="19" name="Text Placeholder 16"/>
          <p:cNvSpPr>
            <a:spLocks noGrp="1"/>
          </p:cNvSpPr>
          <p:nvPr>
            <p:ph type="body" sz="quarter" idx="13" hasCustomPrompt="1"/>
          </p:nvPr>
        </p:nvSpPr>
        <p:spPr>
          <a:xfrm>
            <a:off x="372229" y="2036681"/>
            <a:ext cx="1540073" cy="150813"/>
          </a:xfrm>
        </p:spPr>
        <p:txBody>
          <a:bodyPr lIns="45720" rIns="45720">
            <a:noAutofit/>
          </a:bodyPr>
          <a:lstStyle>
            <a:lvl1pPr marL="0" indent="0">
              <a:buNone/>
              <a:defRPr sz="1000"/>
            </a:lvl1pPr>
            <a:lvl2pPr>
              <a:defRPr sz="1000"/>
            </a:lvl2pPr>
            <a:lvl3pPr>
              <a:defRPr sz="1000"/>
            </a:lvl3pPr>
            <a:lvl4pPr>
              <a:defRPr sz="1000"/>
            </a:lvl4pPr>
            <a:lvl5pPr>
              <a:defRPr sz="1000"/>
            </a:lvl5pPr>
          </a:lstStyle>
          <a:p>
            <a:pPr lvl="0"/>
            <a:r>
              <a:rPr lang="en-US" dirty="0"/>
              <a:t>Click to enter OCR</a:t>
            </a:r>
          </a:p>
        </p:txBody>
      </p:sp>
      <p:cxnSp>
        <p:nvCxnSpPr>
          <p:cNvPr id="20" name="Straight Connector 19"/>
          <p:cNvCxnSpPr/>
          <p:nvPr userDrawn="1"/>
        </p:nvCxnSpPr>
        <p:spPr>
          <a:xfrm flipV="1">
            <a:off x="1912620" y="708660"/>
            <a:ext cx="0" cy="60416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a:off x="1912620" y="5105400"/>
            <a:ext cx="723138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 Placeholder 22"/>
          <p:cNvSpPr>
            <a:spLocks noGrp="1"/>
          </p:cNvSpPr>
          <p:nvPr>
            <p:ph type="body" sz="quarter" idx="14" hasCustomPrompt="1"/>
          </p:nvPr>
        </p:nvSpPr>
        <p:spPr>
          <a:xfrm>
            <a:off x="0" y="2512189"/>
            <a:ext cx="1912938" cy="1125309"/>
          </a:xfrm>
        </p:spPr>
        <p:txBody>
          <a:bodyPr vert="horz" lIns="45720" tIns="45720" rIns="45720" bIns="45720" rtlCol="0">
            <a:normAutofit/>
          </a:bodyPr>
          <a:lstStyle>
            <a:lvl1pPr marL="741363" indent="-741363">
              <a:defRPr lang="en-US" sz="1200" b="1" smtClean="0"/>
            </a:lvl1pPr>
            <a:lvl2pPr>
              <a:defRPr lang="en-US" sz="1000" smtClean="0"/>
            </a:lvl2pPr>
            <a:lvl3pPr>
              <a:defRPr lang="en-US" sz="1000" smtClean="0"/>
            </a:lvl3pPr>
            <a:lvl4pPr>
              <a:defRPr lang="en-US" sz="1000" smtClean="0"/>
            </a:lvl4pPr>
            <a:lvl5pPr>
              <a:defRPr lang="en-US" sz="1000"/>
            </a:lvl5pPr>
          </a:lstStyle>
          <a:p>
            <a:pPr marL="0" lvl="0" indent="0"/>
            <a:r>
              <a:rPr lang="en-US" dirty="0"/>
              <a:t>Click to edit Internal:</a:t>
            </a:r>
          </a:p>
          <a:p>
            <a:pPr marL="227013" lvl="1" indent="-173038">
              <a:buFont typeface="Wingdings" panose="05000000000000000000" pitchFamily="2" charset="2"/>
              <a:buChar char="ü"/>
            </a:pPr>
            <a:r>
              <a:rPr lang="en-US" dirty="0"/>
              <a:t>Second level</a:t>
            </a:r>
          </a:p>
          <a:p>
            <a:pPr marL="400050" lvl="2" indent="-168275"/>
            <a:r>
              <a:rPr lang="en-US" dirty="0"/>
              <a:t>Third level</a:t>
            </a:r>
          </a:p>
          <a:p>
            <a:pPr marL="574675" lvl="3" indent="-174625"/>
            <a:r>
              <a:rPr lang="en-US" dirty="0"/>
              <a:t>Fourth level</a:t>
            </a:r>
          </a:p>
          <a:p>
            <a:pPr marL="741363" lvl="4" indent="-168275"/>
            <a:r>
              <a:rPr lang="en-US" dirty="0"/>
              <a:t>Fifth level</a:t>
            </a:r>
          </a:p>
        </p:txBody>
      </p:sp>
      <p:sp>
        <p:nvSpPr>
          <p:cNvPr id="24" name="Text Placeholder 22"/>
          <p:cNvSpPr>
            <a:spLocks noGrp="1"/>
          </p:cNvSpPr>
          <p:nvPr>
            <p:ph type="body" sz="quarter" idx="15" hasCustomPrompt="1"/>
          </p:nvPr>
        </p:nvSpPr>
        <p:spPr>
          <a:xfrm>
            <a:off x="0" y="3631164"/>
            <a:ext cx="1912938" cy="1125309"/>
          </a:xfrm>
        </p:spPr>
        <p:txBody>
          <a:bodyPr vert="horz" lIns="45720" tIns="45720" rIns="45720" bIns="45720" rtlCol="0">
            <a:normAutofit/>
          </a:bodyPr>
          <a:lstStyle>
            <a:lvl1pPr marL="228600" indent="-228600">
              <a:defRPr lang="en-US" sz="1200" b="1" kern="1200" dirty="0" smtClean="0">
                <a:solidFill>
                  <a:schemeClr val="tx1"/>
                </a:solidFill>
                <a:latin typeface="+mn-lt"/>
                <a:ea typeface="+mn-ea"/>
                <a:cs typeface="+mn-cs"/>
              </a:defRPr>
            </a:lvl1pPr>
            <a:lvl2pPr>
              <a:defRPr lang="en-US" sz="1000" smtClean="0"/>
            </a:lvl2pPr>
            <a:lvl3pPr>
              <a:defRPr lang="en-US" sz="1000" smtClean="0"/>
            </a:lvl3pPr>
            <a:lvl4pPr>
              <a:defRPr lang="en-US" sz="1000" smtClean="0"/>
            </a:lvl4pPr>
            <a:lvl5pPr>
              <a:defRPr lang="en-US" sz="1000"/>
            </a:lvl5pPr>
          </a:lstStyle>
          <a:p>
            <a:pPr marL="0" lvl="0" indent="0" algn="l" defTabSz="914400" rtl="0" eaLnBrk="1" latinLnBrk="0" hangingPunct="1">
              <a:lnSpc>
                <a:spcPct val="90000"/>
              </a:lnSpc>
              <a:spcBef>
                <a:spcPts val="1000"/>
              </a:spcBef>
              <a:buFont typeface="Arial" panose="020B0604020202020204" pitchFamily="34" charset="0"/>
              <a:buChar char="•"/>
            </a:pPr>
            <a:r>
              <a:rPr lang="en-US" dirty="0"/>
              <a:t>Click to edit External:</a:t>
            </a:r>
          </a:p>
          <a:p>
            <a:pPr marL="227013" lvl="1" indent="-173038">
              <a:buFont typeface="Wingdings" panose="05000000000000000000" pitchFamily="2" charset="2"/>
              <a:buChar char="ü"/>
            </a:pPr>
            <a:r>
              <a:rPr lang="en-US" dirty="0"/>
              <a:t>Second level</a:t>
            </a:r>
          </a:p>
          <a:p>
            <a:pPr marL="400050" lvl="2" indent="-168275"/>
            <a:r>
              <a:rPr lang="en-US" dirty="0"/>
              <a:t>Third level</a:t>
            </a:r>
          </a:p>
          <a:p>
            <a:pPr marL="574675" lvl="3" indent="-174625"/>
            <a:r>
              <a:rPr lang="en-US" dirty="0"/>
              <a:t>Fourth level</a:t>
            </a:r>
          </a:p>
          <a:p>
            <a:pPr marL="741363" lvl="4" indent="-168275"/>
            <a:r>
              <a:rPr lang="en-US" dirty="0"/>
              <a:t>Fifth level</a:t>
            </a:r>
          </a:p>
        </p:txBody>
      </p:sp>
      <p:sp>
        <p:nvSpPr>
          <p:cNvPr id="26" name="TextBox 25"/>
          <p:cNvSpPr txBox="1"/>
          <p:nvPr userDrawn="1"/>
        </p:nvSpPr>
        <p:spPr>
          <a:xfrm>
            <a:off x="19304" y="2297636"/>
            <a:ext cx="1064715" cy="258532"/>
          </a:xfrm>
          <a:prstGeom prst="rect">
            <a:avLst/>
          </a:prstGeom>
        </p:spPr>
        <p:txBody>
          <a:bodyPr vert="horz" lIns="91440" tIns="45720" rIns="91440" bIns="45720" rtlCol="0">
            <a:normAutofit/>
          </a:bodyPr>
          <a:lstStyle>
            <a:lvl1pPr marL="0" lvl="0" indent="0" defTabSz="914400" eaLnBrk="1" latinLnBrk="0" hangingPunct="1">
              <a:lnSpc>
                <a:spcPct val="90000"/>
              </a:lnSpc>
              <a:spcBef>
                <a:spcPts val="1000"/>
              </a:spcBef>
              <a:buFont typeface="Arial" panose="020B0604020202020204" pitchFamily="34" charset="0"/>
              <a:buNone/>
              <a:defRPr sz="1200" b="1">
                <a:latin typeface="+mn-lt"/>
              </a:defRPr>
            </a:lvl1pPr>
            <a:lvl2pPr marL="227013" lvl="1" indent="-173038" defTabSz="914400" eaLnBrk="1" latinLnBrk="0" hangingPunct="1">
              <a:lnSpc>
                <a:spcPct val="90000"/>
              </a:lnSpc>
              <a:spcBef>
                <a:spcPts val="500"/>
              </a:spcBef>
              <a:buFont typeface="Wingdings" panose="05000000000000000000" pitchFamily="2" charset="2"/>
              <a:buChar char="ü"/>
              <a:defRPr sz="1000">
                <a:latin typeface="+mn-lt"/>
              </a:defRPr>
            </a:lvl2pPr>
            <a:lvl3pPr marL="400050" lvl="2" indent="-168275" defTabSz="914400" eaLnBrk="1" latinLnBrk="0" hangingPunct="1">
              <a:lnSpc>
                <a:spcPct val="90000"/>
              </a:lnSpc>
              <a:spcBef>
                <a:spcPts val="500"/>
              </a:spcBef>
              <a:buFont typeface="Arial" panose="020B0604020202020204" pitchFamily="34" charset="0"/>
              <a:buChar char="•"/>
              <a:defRPr sz="1000">
                <a:latin typeface="+mn-lt"/>
              </a:defRPr>
            </a:lvl3pPr>
            <a:lvl4pPr marL="574675" lvl="3" indent="-174625" defTabSz="914400" eaLnBrk="1" latinLnBrk="0" hangingPunct="1">
              <a:lnSpc>
                <a:spcPct val="90000"/>
              </a:lnSpc>
              <a:spcBef>
                <a:spcPts val="500"/>
              </a:spcBef>
              <a:buFont typeface="Arial" panose="020B0604020202020204" pitchFamily="34" charset="0"/>
              <a:buChar char="•"/>
              <a:defRPr sz="1000">
                <a:latin typeface="+mn-lt"/>
              </a:defRPr>
            </a:lvl4pPr>
            <a:lvl5pPr marL="741363" lvl="4" indent="-168275" defTabSz="914400" eaLnBrk="1" latinLnBrk="0" hangingPunct="1">
              <a:lnSpc>
                <a:spcPct val="90000"/>
              </a:lnSpc>
              <a:spcBef>
                <a:spcPts val="500"/>
              </a:spcBef>
              <a:buFont typeface="Arial" panose="020B0604020202020204" pitchFamily="34" charset="0"/>
              <a:buChar char="•"/>
              <a:defRPr sz="1000">
                <a:latin typeface="+mn-lt"/>
              </a:defRPr>
            </a:lvl5pPr>
            <a:lvl6pPr marL="2514600" indent="-228600">
              <a:lnSpc>
                <a:spcPct val="90000"/>
              </a:lnSpc>
              <a:spcBef>
                <a:spcPts val="500"/>
              </a:spcBef>
              <a:buFont typeface="Arial" panose="020B0604020202020204" pitchFamily="34" charset="0"/>
              <a:buChar char="•"/>
              <a:defRPr sz="1800">
                <a:latin typeface="+mn-lt"/>
              </a:defRPr>
            </a:lvl6pPr>
            <a:lvl7pPr marL="2971800" indent="-228600">
              <a:lnSpc>
                <a:spcPct val="90000"/>
              </a:lnSpc>
              <a:spcBef>
                <a:spcPts val="500"/>
              </a:spcBef>
              <a:buFont typeface="Arial" panose="020B0604020202020204" pitchFamily="34" charset="0"/>
              <a:buChar char="•"/>
              <a:defRPr sz="1800">
                <a:latin typeface="+mn-lt"/>
              </a:defRPr>
            </a:lvl7pPr>
            <a:lvl8pPr marL="3429000" indent="-228600">
              <a:lnSpc>
                <a:spcPct val="90000"/>
              </a:lnSpc>
              <a:spcBef>
                <a:spcPts val="500"/>
              </a:spcBef>
              <a:buFont typeface="Arial" panose="020B0604020202020204" pitchFamily="34" charset="0"/>
              <a:buChar char="•"/>
              <a:defRPr sz="1800">
                <a:latin typeface="+mn-lt"/>
              </a:defRPr>
            </a:lvl8pPr>
            <a:lvl9pPr marL="3886200" indent="-228600">
              <a:lnSpc>
                <a:spcPct val="90000"/>
              </a:lnSpc>
              <a:spcBef>
                <a:spcPts val="500"/>
              </a:spcBef>
              <a:buFont typeface="Arial" panose="020B0604020202020204" pitchFamily="34" charset="0"/>
              <a:buChar char="•"/>
              <a:defRPr sz="1800">
                <a:latin typeface="+mn-lt"/>
              </a:defRPr>
            </a:lvl9pPr>
          </a:lstStyle>
          <a:p>
            <a:pPr lvl="0"/>
            <a:r>
              <a:rPr lang="en-US" dirty="0"/>
              <a:t>Participants</a:t>
            </a:r>
          </a:p>
        </p:txBody>
      </p:sp>
      <p:pic>
        <p:nvPicPr>
          <p:cNvPr id="27" name="Picture 2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32243" y="838200"/>
            <a:ext cx="7264656" cy="4116639"/>
          </a:xfrm>
          <a:prstGeom prst="rect">
            <a:avLst/>
          </a:prstGeom>
        </p:spPr>
      </p:pic>
      <p:sp>
        <p:nvSpPr>
          <p:cNvPr id="28" name="TextBox 27"/>
          <p:cNvSpPr txBox="1"/>
          <p:nvPr userDrawn="1"/>
        </p:nvSpPr>
        <p:spPr>
          <a:xfrm>
            <a:off x="19304" y="4760892"/>
            <a:ext cx="1257833" cy="258532"/>
          </a:xfrm>
          <a:prstGeom prst="rect">
            <a:avLst/>
          </a:prstGeom>
        </p:spPr>
        <p:txBody>
          <a:bodyPr vert="horz" lIns="91440" tIns="45720" rIns="91440" bIns="45720" rtlCol="0">
            <a:normAutofit fontScale="92500"/>
          </a:bodyPr>
          <a:lstStyle>
            <a:lvl1pPr marL="0" lvl="0" indent="0" defTabSz="914400" eaLnBrk="1" latinLnBrk="0" hangingPunct="1">
              <a:lnSpc>
                <a:spcPct val="90000"/>
              </a:lnSpc>
              <a:spcBef>
                <a:spcPts val="1000"/>
              </a:spcBef>
              <a:buFont typeface="Arial" panose="020B0604020202020204" pitchFamily="34" charset="0"/>
              <a:buNone/>
              <a:defRPr sz="1200" b="1">
                <a:latin typeface="+mn-lt"/>
              </a:defRPr>
            </a:lvl1pPr>
            <a:lvl2pPr marL="227013" lvl="1" indent="-173038" defTabSz="914400" eaLnBrk="1" latinLnBrk="0" hangingPunct="1">
              <a:lnSpc>
                <a:spcPct val="90000"/>
              </a:lnSpc>
              <a:spcBef>
                <a:spcPts val="500"/>
              </a:spcBef>
              <a:buFont typeface="Wingdings" panose="05000000000000000000" pitchFamily="2" charset="2"/>
              <a:buChar char="ü"/>
              <a:defRPr sz="1000">
                <a:latin typeface="+mn-lt"/>
              </a:defRPr>
            </a:lvl2pPr>
            <a:lvl3pPr marL="400050" lvl="2" indent="-168275" defTabSz="914400" eaLnBrk="1" latinLnBrk="0" hangingPunct="1">
              <a:lnSpc>
                <a:spcPct val="90000"/>
              </a:lnSpc>
              <a:spcBef>
                <a:spcPts val="500"/>
              </a:spcBef>
              <a:buFont typeface="Arial" panose="020B0604020202020204" pitchFamily="34" charset="0"/>
              <a:buChar char="•"/>
              <a:defRPr sz="1000">
                <a:latin typeface="+mn-lt"/>
              </a:defRPr>
            </a:lvl3pPr>
            <a:lvl4pPr marL="574675" lvl="3" indent="-174625" defTabSz="914400" eaLnBrk="1" latinLnBrk="0" hangingPunct="1">
              <a:lnSpc>
                <a:spcPct val="90000"/>
              </a:lnSpc>
              <a:spcBef>
                <a:spcPts val="500"/>
              </a:spcBef>
              <a:buFont typeface="Arial" panose="020B0604020202020204" pitchFamily="34" charset="0"/>
              <a:buChar char="•"/>
              <a:defRPr sz="1000">
                <a:latin typeface="+mn-lt"/>
              </a:defRPr>
            </a:lvl4pPr>
            <a:lvl5pPr marL="741363" lvl="4" indent="-168275" defTabSz="914400" eaLnBrk="1" latinLnBrk="0" hangingPunct="1">
              <a:lnSpc>
                <a:spcPct val="90000"/>
              </a:lnSpc>
              <a:spcBef>
                <a:spcPts val="500"/>
              </a:spcBef>
              <a:buFont typeface="Arial" panose="020B0604020202020204" pitchFamily="34" charset="0"/>
              <a:buChar char="•"/>
              <a:defRPr sz="1000">
                <a:latin typeface="+mn-lt"/>
              </a:defRPr>
            </a:lvl5pPr>
            <a:lvl6pPr marL="2514600" indent="-228600">
              <a:lnSpc>
                <a:spcPct val="90000"/>
              </a:lnSpc>
              <a:spcBef>
                <a:spcPts val="500"/>
              </a:spcBef>
              <a:buFont typeface="Arial" panose="020B0604020202020204" pitchFamily="34" charset="0"/>
              <a:buChar char="•"/>
              <a:defRPr sz="1800">
                <a:latin typeface="+mn-lt"/>
              </a:defRPr>
            </a:lvl6pPr>
            <a:lvl7pPr marL="2971800" indent="-228600">
              <a:lnSpc>
                <a:spcPct val="90000"/>
              </a:lnSpc>
              <a:spcBef>
                <a:spcPts val="500"/>
              </a:spcBef>
              <a:buFont typeface="Arial" panose="020B0604020202020204" pitchFamily="34" charset="0"/>
              <a:buChar char="•"/>
              <a:defRPr sz="1800">
                <a:latin typeface="+mn-lt"/>
              </a:defRPr>
            </a:lvl7pPr>
            <a:lvl8pPr marL="3429000" indent="-228600">
              <a:lnSpc>
                <a:spcPct val="90000"/>
              </a:lnSpc>
              <a:spcBef>
                <a:spcPts val="500"/>
              </a:spcBef>
              <a:buFont typeface="Arial" panose="020B0604020202020204" pitchFamily="34" charset="0"/>
              <a:buChar char="•"/>
              <a:defRPr sz="1800">
                <a:latin typeface="+mn-lt"/>
              </a:defRPr>
            </a:lvl8pPr>
            <a:lvl9pPr marL="3886200" indent="-228600">
              <a:lnSpc>
                <a:spcPct val="90000"/>
              </a:lnSpc>
              <a:spcBef>
                <a:spcPts val="500"/>
              </a:spcBef>
              <a:buFont typeface="Arial" panose="020B0604020202020204" pitchFamily="34" charset="0"/>
              <a:buChar char="•"/>
              <a:defRPr sz="1800">
                <a:latin typeface="+mn-lt"/>
              </a:defRPr>
            </a:lvl9pPr>
          </a:lstStyle>
          <a:p>
            <a:pPr lvl="0"/>
            <a:r>
              <a:rPr lang="en-US" dirty="0"/>
              <a:t>AMC Staff OPR:</a:t>
            </a:r>
          </a:p>
        </p:txBody>
      </p:sp>
      <p:sp>
        <p:nvSpPr>
          <p:cNvPr id="29" name="TextBox 28"/>
          <p:cNvSpPr txBox="1"/>
          <p:nvPr userDrawn="1"/>
        </p:nvSpPr>
        <p:spPr>
          <a:xfrm>
            <a:off x="1931926" y="5129541"/>
            <a:ext cx="5080993" cy="258532"/>
          </a:xfrm>
          <a:prstGeom prst="rect">
            <a:avLst/>
          </a:prstGeom>
        </p:spPr>
        <p:txBody>
          <a:bodyPr vert="horz" lIns="91440" tIns="45720" rIns="91440" bIns="45720" rtlCol="0">
            <a:normAutofit/>
          </a:bodyPr>
          <a:lstStyle>
            <a:lvl1pPr marL="0" lvl="0" indent="0" defTabSz="914400" eaLnBrk="1" latinLnBrk="0" hangingPunct="1">
              <a:lnSpc>
                <a:spcPct val="90000"/>
              </a:lnSpc>
              <a:spcBef>
                <a:spcPts val="1000"/>
              </a:spcBef>
              <a:buFont typeface="Arial" panose="020B0604020202020204" pitchFamily="34" charset="0"/>
              <a:buNone/>
              <a:defRPr sz="1200" b="1">
                <a:latin typeface="+mn-lt"/>
              </a:defRPr>
            </a:lvl1pPr>
            <a:lvl2pPr marL="227013" lvl="1" indent="-173038" defTabSz="914400" eaLnBrk="1" latinLnBrk="0" hangingPunct="1">
              <a:lnSpc>
                <a:spcPct val="90000"/>
              </a:lnSpc>
              <a:spcBef>
                <a:spcPts val="500"/>
              </a:spcBef>
              <a:buFont typeface="Wingdings" panose="05000000000000000000" pitchFamily="2" charset="2"/>
              <a:buChar char="ü"/>
              <a:defRPr sz="1000">
                <a:latin typeface="+mn-lt"/>
              </a:defRPr>
            </a:lvl2pPr>
            <a:lvl3pPr marL="400050" lvl="2" indent="-168275" defTabSz="914400" eaLnBrk="1" latinLnBrk="0" hangingPunct="1">
              <a:lnSpc>
                <a:spcPct val="90000"/>
              </a:lnSpc>
              <a:spcBef>
                <a:spcPts val="500"/>
              </a:spcBef>
              <a:buFont typeface="Arial" panose="020B0604020202020204" pitchFamily="34" charset="0"/>
              <a:buChar char="•"/>
              <a:defRPr sz="1000">
                <a:latin typeface="+mn-lt"/>
              </a:defRPr>
            </a:lvl3pPr>
            <a:lvl4pPr marL="574675" lvl="3" indent="-174625" defTabSz="914400" eaLnBrk="1" latinLnBrk="0" hangingPunct="1">
              <a:lnSpc>
                <a:spcPct val="90000"/>
              </a:lnSpc>
              <a:spcBef>
                <a:spcPts val="500"/>
              </a:spcBef>
              <a:buFont typeface="Arial" panose="020B0604020202020204" pitchFamily="34" charset="0"/>
              <a:buChar char="•"/>
              <a:defRPr sz="1000">
                <a:latin typeface="+mn-lt"/>
              </a:defRPr>
            </a:lvl4pPr>
            <a:lvl5pPr marL="741363" lvl="4" indent="-168275" defTabSz="914400" eaLnBrk="1" latinLnBrk="0" hangingPunct="1">
              <a:lnSpc>
                <a:spcPct val="90000"/>
              </a:lnSpc>
              <a:spcBef>
                <a:spcPts val="500"/>
              </a:spcBef>
              <a:buFont typeface="Arial" panose="020B0604020202020204" pitchFamily="34" charset="0"/>
              <a:buChar char="•"/>
              <a:defRPr sz="1000">
                <a:latin typeface="+mn-lt"/>
              </a:defRPr>
            </a:lvl5pPr>
            <a:lvl6pPr marL="2514600" indent="-228600">
              <a:lnSpc>
                <a:spcPct val="90000"/>
              </a:lnSpc>
              <a:spcBef>
                <a:spcPts val="500"/>
              </a:spcBef>
              <a:buFont typeface="Arial" panose="020B0604020202020204" pitchFamily="34" charset="0"/>
              <a:buChar char="•"/>
              <a:defRPr sz="1800">
                <a:latin typeface="+mn-lt"/>
              </a:defRPr>
            </a:lvl6pPr>
            <a:lvl7pPr marL="2971800" indent="-228600">
              <a:lnSpc>
                <a:spcPct val="90000"/>
              </a:lnSpc>
              <a:spcBef>
                <a:spcPts val="500"/>
              </a:spcBef>
              <a:buFont typeface="Arial" panose="020B0604020202020204" pitchFamily="34" charset="0"/>
              <a:buChar char="•"/>
              <a:defRPr sz="1800">
                <a:latin typeface="+mn-lt"/>
              </a:defRPr>
            </a:lvl7pPr>
            <a:lvl8pPr marL="3429000" indent="-228600">
              <a:lnSpc>
                <a:spcPct val="90000"/>
              </a:lnSpc>
              <a:spcBef>
                <a:spcPts val="500"/>
              </a:spcBef>
              <a:buFont typeface="Arial" panose="020B0604020202020204" pitchFamily="34" charset="0"/>
              <a:buChar char="•"/>
              <a:defRPr sz="1800">
                <a:latin typeface="+mn-lt"/>
              </a:defRPr>
            </a:lvl8pPr>
            <a:lvl9pPr marL="3886200" indent="-228600">
              <a:lnSpc>
                <a:spcPct val="90000"/>
              </a:lnSpc>
              <a:spcBef>
                <a:spcPts val="500"/>
              </a:spcBef>
              <a:buFont typeface="Arial" panose="020B0604020202020204" pitchFamily="34" charset="0"/>
              <a:buChar char="•"/>
              <a:defRPr sz="1800">
                <a:latin typeface="+mn-lt"/>
              </a:defRPr>
            </a:lvl9pPr>
          </a:lstStyle>
          <a:p>
            <a:pPr lvl="0"/>
            <a:r>
              <a:rPr lang="en-US" dirty="0"/>
              <a:t>Macro Context – Purpose of Event:</a:t>
            </a:r>
          </a:p>
        </p:txBody>
      </p:sp>
      <p:sp>
        <p:nvSpPr>
          <p:cNvPr id="31" name="TextBox 30"/>
          <p:cNvSpPr txBox="1"/>
          <p:nvPr userDrawn="1"/>
        </p:nvSpPr>
        <p:spPr>
          <a:xfrm>
            <a:off x="1931926" y="5815678"/>
            <a:ext cx="5080993" cy="258532"/>
          </a:xfrm>
          <a:prstGeom prst="rect">
            <a:avLst/>
          </a:prstGeom>
        </p:spPr>
        <p:txBody>
          <a:bodyPr vert="horz" lIns="91440" tIns="45720" rIns="91440" bIns="45720" rtlCol="0">
            <a:normAutofit/>
          </a:bodyPr>
          <a:lstStyle>
            <a:lvl1pPr marL="0" lvl="0" indent="0" defTabSz="914400" eaLnBrk="1" latinLnBrk="0" hangingPunct="1">
              <a:lnSpc>
                <a:spcPct val="90000"/>
              </a:lnSpc>
              <a:spcBef>
                <a:spcPts val="1000"/>
              </a:spcBef>
              <a:buFont typeface="Arial" panose="020B0604020202020204" pitchFamily="34" charset="0"/>
              <a:buNone/>
              <a:defRPr sz="1200" b="1">
                <a:latin typeface="+mn-lt"/>
              </a:defRPr>
            </a:lvl1pPr>
            <a:lvl2pPr marL="227013" lvl="1" indent="-173038" defTabSz="914400" eaLnBrk="1" latinLnBrk="0" hangingPunct="1">
              <a:lnSpc>
                <a:spcPct val="90000"/>
              </a:lnSpc>
              <a:spcBef>
                <a:spcPts val="500"/>
              </a:spcBef>
              <a:buFont typeface="Wingdings" panose="05000000000000000000" pitchFamily="2" charset="2"/>
              <a:buChar char="ü"/>
              <a:defRPr sz="1000">
                <a:latin typeface="+mn-lt"/>
              </a:defRPr>
            </a:lvl2pPr>
            <a:lvl3pPr marL="400050" lvl="2" indent="-168275" defTabSz="914400" eaLnBrk="1" latinLnBrk="0" hangingPunct="1">
              <a:lnSpc>
                <a:spcPct val="90000"/>
              </a:lnSpc>
              <a:spcBef>
                <a:spcPts val="500"/>
              </a:spcBef>
              <a:buFont typeface="Arial" panose="020B0604020202020204" pitchFamily="34" charset="0"/>
              <a:buChar char="•"/>
              <a:defRPr sz="1000">
                <a:latin typeface="+mn-lt"/>
              </a:defRPr>
            </a:lvl3pPr>
            <a:lvl4pPr marL="574675" lvl="3" indent="-174625" defTabSz="914400" eaLnBrk="1" latinLnBrk="0" hangingPunct="1">
              <a:lnSpc>
                <a:spcPct val="90000"/>
              </a:lnSpc>
              <a:spcBef>
                <a:spcPts val="500"/>
              </a:spcBef>
              <a:buFont typeface="Arial" panose="020B0604020202020204" pitchFamily="34" charset="0"/>
              <a:buChar char="•"/>
              <a:defRPr sz="1000">
                <a:latin typeface="+mn-lt"/>
              </a:defRPr>
            </a:lvl4pPr>
            <a:lvl5pPr marL="741363" lvl="4" indent="-168275" defTabSz="914400" eaLnBrk="1" latinLnBrk="0" hangingPunct="1">
              <a:lnSpc>
                <a:spcPct val="90000"/>
              </a:lnSpc>
              <a:spcBef>
                <a:spcPts val="500"/>
              </a:spcBef>
              <a:buFont typeface="Arial" panose="020B0604020202020204" pitchFamily="34" charset="0"/>
              <a:buChar char="•"/>
              <a:defRPr sz="1000">
                <a:latin typeface="+mn-lt"/>
              </a:defRPr>
            </a:lvl5pPr>
            <a:lvl6pPr marL="2514600" indent="-228600">
              <a:lnSpc>
                <a:spcPct val="90000"/>
              </a:lnSpc>
              <a:spcBef>
                <a:spcPts val="500"/>
              </a:spcBef>
              <a:buFont typeface="Arial" panose="020B0604020202020204" pitchFamily="34" charset="0"/>
              <a:buChar char="•"/>
              <a:defRPr sz="1800">
                <a:latin typeface="+mn-lt"/>
              </a:defRPr>
            </a:lvl6pPr>
            <a:lvl7pPr marL="2971800" indent="-228600">
              <a:lnSpc>
                <a:spcPct val="90000"/>
              </a:lnSpc>
              <a:spcBef>
                <a:spcPts val="500"/>
              </a:spcBef>
              <a:buFont typeface="Arial" panose="020B0604020202020204" pitchFamily="34" charset="0"/>
              <a:buChar char="•"/>
              <a:defRPr sz="1800">
                <a:latin typeface="+mn-lt"/>
              </a:defRPr>
            </a:lvl7pPr>
            <a:lvl8pPr marL="3429000" indent="-228600">
              <a:lnSpc>
                <a:spcPct val="90000"/>
              </a:lnSpc>
              <a:spcBef>
                <a:spcPts val="500"/>
              </a:spcBef>
              <a:buFont typeface="Arial" panose="020B0604020202020204" pitchFamily="34" charset="0"/>
              <a:buChar char="•"/>
              <a:defRPr sz="1800">
                <a:latin typeface="+mn-lt"/>
              </a:defRPr>
            </a:lvl8pPr>
            <a:lvl9pPr marL="3886200" indent="-228600">
              <a:lnSpc>
                <a:spcPct val="90000"/>
              </a:lnSpc>
              <a:spcBef>
                <a:spcPts val="500"/>
              </a:spcBef>
              <a:buFont typeface="Arial" panose="020B0604020202020204" pitchFamily="34" charset="0"/>
              <a:buChar char="•"/>
              <a:defRPr sz="1800">
                <a:latin typeface="+mn-lt"/>
              </a:defRPr>
            </a:lvl9pPr>
          </a:lstStyle>
          <a:p>
            <a:pPr lvl="0"/>
            <a:r>
              <a:rPr lang="en-US" dirty="0"/>
              <a:t>Guidance / Decision:</a:t>
            </a:r>
          </a:p>
        </p:txBody>
      </p:sp>
      <p:sp>
        <p:nvSpPr>
          <p:cNvPr id="32" name="Text Placeholder 22"/>
          <p:cNvSpPr>
            <a:spLocks noGrp="1"/>
          </p:cNvSpPr>
          <p:nvPr>
            <p:ph type="body" sz="quarter" idx="16" hasCustomPrompt="1"/>
          </p:nvPr>
        </p:nvSpPr>
        <p:spPr>
          <a:xfrm>
            <a:off x="1912620" y="6013813"/>
            <a:ext cx="7231380" cy="567580"/>
          </a:xfrm>
        </p:spPr>
        <p:txBody>
          <a:bodyPr vert="horz" lIns="91440" tIns="45720" rIns="91440" bIns="45720" rtlCol="0">
            <a:normAutofit/>
          </a:bodyPr>
          <a:lstStyle>
            <a:lvl1pPr>
              <a:defRPr lang="en-US" sz="1200" b="1" dirty="0" smtClean="0"/>
            </a:lvl1pPr>
            <a:lvl2pPr>
              <a:defRPr lang="en-US" sz="1000" dirty="0" smtClean="0"/>
            </a:lvl2pPr>
            <a:lvl3pPr>
              <a:defRPr lang="en-US" sz="1000" dirty="0" smtClean="0"/>
            </a:lvl3pPr>
            <a:lvl4pPr>
              <a:defRPr lang="en-US" sz="1000" dirty="0" smtClean="0"/>
            </a:lvl4pPr>
            <a:lvl5pPr>
              <a:defRPr lang="en-US" sz="1000" dirty="0"/>
            </a:lvl5pPr>
          </a:lstStyle>
          <a:p>
            <a:pPr marL="171450" lvl="0" indent="-171450"/>
            <a:r>
              <a:rPr lang="en-US" dirty="0"/>
              <a:t>Click to edit text:</a:t>
            </a:r>
          </a:p>
          <a:p>
            <a:pPr marL="227013" lvl="1" indent="-173038">
              <a:buFont typeface="Wingdings" panose="05000000000000000000" pitchFamily="2" charset="2"/>
              <a:buChar char="ü"/>
            </a:pPr>
            <a:r>
              <a:rPr lang="en-US" dirty="0"/>
              <a:t>Second level</a:t>
            </a:r>
          </a:p>
          <a:p>
            <a:pPr marL="400050" lvl="2" indent="-168275"/>
            <a:r>
              <a:rPr lang="en-US" dirty="0"/>
              <a:t>Third level</a:t>
            </a:r>
          </a:p>
          <a:p>
            <a:pPr marL="574675" lvl="3" indent="-174625"/>
            <a:r>
              <a:rPr lang="en-US" dirty="0"/>
              <a:t>Fourth level</a:t>
            </a:r>
          </a:p>
          <a:p>
            <a:pPr marL="741363" lvl="4" indent="-168275"/>
            <a:r>
              <a:rPr lang="en-US" dirty="0"/>
              <a:t>Fifth level</a:t>
            </a:r>
          </a:p>
        </p:txBody>
      </p:sp>
      <p:sp>
        <p:nvSpPr>
          <p:cNvPr id="22" name="Slide Number Placeholder 5"/>
          <p:cNvSpPr txBox="1">
            <a:spLocks/>
          </p:cNvSpPr>
          <p:nvPr userDrawn="1"/>
        </p:nvSpPr>
        <p:spPr>
          <a:xfrm>
            <a:off x="4000500" y="6750278"/>
            <a:ext cx="1143000" cy="107722"/>
          </a:xfrm>
          <a:prstGeom prst="rect">
            <a:avLst/>
          </a:prstGeom>
        </p:spPr>
        <p:txBody>
          <a:bodyPr vert="horz" lIns="0" tIns="0" rIns="0" bIns="0" rtlCol="0" anchor="ctr">
            <a:spAutoFit/>
          </a:bodyPr>
          <a:lstStyle>
            <a:defPPr>
              <a:defRPr lang="en-US"/>
            </a:defPPr>
            <a:lvl1pPr marL="0" algn="ctr" defTabSz="914400" rtl="0" eaLnBrk="1" fontAlgn="auto" latinLnBrk="0" hangingPunct="1">
              <a:spcBef>
                <a:spcPts val="0"/>
              </a:spcBef>
              <a:spcAft>
                <a:spcPts val="0"/>
              </a:spcAft>
              <a:defRPr lang="en-US" sz="700" b="1" kern="600" smtClean="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82CFA9B-4785-4222-B2D1-FB953FCA43F9}" type="slidenum">
              <a:rPr kumimoji="0" lang="en-US" sz="700" b="1" i="0" u="none" strike="noStrike" kern="6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700" b="1" i="0" u="none" strike="noStrike" kern="6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5" name="Classification bottom"/>
          <p:cNvSpPr txBox="1"/>
          <p:nvPr userDrawn="1"/>
        </p:nvSpPr>
        <p:spPr bwMode="black">
          <a:xfrm>
            <a:off x="0" y="6753453"/>
            <a:ext cx="1188720" cy="107722"/>
          </a:xfrm>
          <a:prstGeom prst="rect">
            <a:avLst/>
          </a:prstGeom>
          <a:noFill/>
        </p:spPr>
        <p:txBody>
          <a:bodyPr wrap="none" lIns="45720" tIns="0" rIns="0" bIns="0" anchor="b" anchorCtr="0">
            <a:noAutofit/>
          </a:bodyPr>
          <a:lstStyle/>
          <a:p>
            <a:pPr eaLnBrk="1" fontAlgn="auto" hangingPunct="1">
              <a:spcBef>
                <a:spcPts val="0"/>
              </a:spcBef>
              <a:spcAft>
                <a:spcPts val="0"/>
              </a:spcAft>
              <a:defRPr/>
            </a:pPr>
            <a:r>
              <a:rPr lang="en-US" sz="700" b="1" kern="600" dirty="0">
                <a:solidFill>
                  <a:schemeClr val="tx1"/>
                </a:solidFill>
                <a:latin typeface="Arial" panose="020B0604020202020204" pitchFamily="34" charset="0"/>
                <a:cs typeface="Arial" panose="020B0604020202020204" pitchFamily="34" charset="0"/>
              </a:rPr>
              <a:t>CONTROLLED UNCLASSIFIED INFORMATION (CUI)</a:t>
            </a:r>
          </a:p>
        </p:txBody>
      </p:sp>
      <p:grpSp>
        <p:nvGrpSpPr>
          <p:cNvPr id="41" name="Group 40"/>
          <p:cNvGrpSpPr>
            <a:grpSpLocks noChangeAspect="1"/>
          </p:cNvGrpSpPr>
          <p:nvPr userDrawn="1"/>
        </p:nvGrpSpPr>
        <p:grpSpPr>
          <a:xfrm>
            <a:off x="43924" y="0"/>
            <a:ext cx="614993" cy="731520"/>
            <a:chOff x="125730" y="0"/>
            <a:chExt cx="526946" cy="626790"/>
          </a:xfrm>
        </p:grpSpPr>
        <p:sp>
          <p:nvSpPr>
            <p:cNvPr id="42" name="Round Same Side Corner Rectangle 41"/>
            <p:cNvSpPr/>
            <p:nvPr userDrawn="1"/>
          </p:nvSpPr>
          <p:spPr>
            <a:xfrm>
              <a:off x="125730" y="0"/>
              <a:ext cx="526946" cy="626790"/>
            </a:xfrm>
            <a:prstGeom prst="round2SameRect">
              <a:avLst>
                <a:gd name="adj1" fmla="val 0"/>
                <a:gd name="adj2" fmla="val 7443"/>
              </a:avLst>
            </a:prstGeom>
            <a:gradFill>
              <a:gsLst>
                <a:gs pos="0">
                  <a:sysClr val="windowText" lastClr="000000">
                    <a:lumMod val="50000"/>
                    <a:lumOff val="50000"/>
                  </a:sysClr>
                </a:gs>
                <a:gs pos="68000">
                  <a:sysClr val="windowText" lastClr="000000">
                    <a:lumMod val="95000"/>
                    <a:lumOff val="5000"/>
                  </a:sysClr>
                </a:gs>
                <a:gs pos="34000">
                  <a:sysClr val="windowText" lastClr="000000">
                    <a:lumMod val="85000"/>
                    <a:lumOff val="15000"/>
                  </a:sysClr>
                </a:gs>
              </a:gsLst>
              <a:lin ang="36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grpSp>
          <p:nvGrpSpPr>
            <p:cNvPr id="43" name="U.S. ARMY for dark bkgrnds"/>
            <p:cNvGrpSpPr>
              <a:grpSpLocks noChangeAspect="1"/>
            </p:cNvGrpSpPr>
            <p:nvPr userDrawn="1"/>
          </p:nvGrpSpPr>
          <p:grpSpPr bwMode="auto">
            <a:xfrm>
              <a:off x="208305" y="59287"/>
              <a:ext cx="361795" cy="457200"/>
              <a:chOff x="2205" y="1186"/>
              <a:chExt cx="1425" cy="1802"/>
            </a:xfrm>
          </p:grpSpPr>
          <p:sp>
            <p:nvSpPr>
              <p:cNvPr id="44" name="Freeform 43"/>
              <p:cNvSpPr>
                <a:spLocks noEditPoints="1"/>
              </p:cNvSpPr>
              <p:nvPr/>
            </p:nvSpPr>
            <p:spPr bwMode="invGray">
              <a:xfrm>
                <a:off x="3562" y="2500"/>
                <a:ext cx="68" cy="66"/>
              </a:xfrm>
              <a:custGeom>
                <a:avLst/>
                <a:gdLst>
                  <a:gd name="T0" fmla="*/ 0 w 125"/>
                  <a:gd name="T1" fmla="*/ 18 h 122"/>
                  <a:gd name="T2" fmla="*/ 18 w 125"/>
                  <a:gd name="T3" fmla="*/ 0 h 122"/>
                  <a:gd name="T4" fmla="*/ 37 w 125"/>
                  <a:gd name="T5" fmla="*/ 18 h 122"/>
                  <a:gd name="T6" fmla="*/ 18 w 125"/>
                  <a:gd name="T7" fmla="*/ 36 h 122"/>
                  <a:gd name="T8" fmla="*/ 0 w 125"/>
                  <a:gd name="T9" fmla="*/ 18 h 122"/>
                  <a:gd name="T10" fmla="*/ 18 w 125"/>
                  <a:gd name="T11" fmla="*/ 4 h 122"/>
                  <a:gd name="T12" fmla="*/ 5 w 125"/>
                  <a:gd name="T13" fmla="*/ 18 h 122"/>
                  <a:gd name="T14" fmla="*/ 18 w 125"/>
                  <a:gd name="T15" fmla="*/ 32 h 122"/>
                  <a:gd name="T16" fmla="*/ 32 w 125"/>
                  <a:gd name="T17" fmla="*/ 18 h 122"/>
                  <a:gd name="T18" fmla="*/ 18 w 125"/>
                  <a:gd name="T19" fmla="*/ 4 h 122"/>
                  <a:gd name="T20" fmla="*/ 15 w 125"/>
                  <a:gd name="T21" fmla="*/ 28 h 122"/>
                  <a:gd name="T22" fmla="*/ 11 w 125"/>
                  <a:gd name="T23" fmla="*/ 28 h 122"/>
                  <a:gd name="T24" fmla="*/ 11 w 125"/>
                  <a:gd name="T25" fmla="*/ 8 h 122"/>
                  <a:gd name="T26" fmla="*/ 19 w 125"/>
                  <a:gd name="T27" fmla="*/ 8 h 122"/>
                  <a:gd name="T28" fmla="*/ 27 w 125"/>
                  <a:gd name="T29" fmla="*/ 14 h 122"/>
                  <a:gd name="T30" fmla="*/ 22 w 125"/>
                  <a:gd name="T31" fmla="*/ 19 h 122"/>
                  <a:gd name="T32" fmla="*/ 22 w 125"/>
                  <a:gd name="T33" fmla="*/ 19 h 122"/>
                  <a:gd name="T34" fmla="*/ 27 w 125"/>
                  <a:gd name="T35" fmla="*/ 28 h 122"/>
                  <a:gd name="T36" fmla="*/ 22 w 125"/>
                  <a:gd name="T37" fmla="*/ 28 h 122"/>
                  <a:gd name="T38" fmla="*/ 18 w 125"/>
                  <a:gd name="T39" fmla="*/ 19 h 122"/>
                  <a:gd name="T40" fmla="*/ 15 w 125"/>
                  <a:gd name="T41" fmla="*/ 19 h 122"/>
                  <a:gd name="T42" fmla="*/ 15 w 125"/>
                  <a:gd name="T43" fmla="*/ 28 h 122"/>
                  <a:gd name="T44" fmla="*/ 15 w 125"/>
                  <a:gd name="T45" fmla="*/ 16 h 122"/>
                  <a:gd name="T46" fmla="*/ 18 w 125"/>
                  <a:gd name="T47" fmla="*/ 16 h 122"/>
                  <a:gd name="T48" fmla="*/ 23 w 125"/>
                  <a:gd name="T49" fmla="*/ 14 h 122"/>
                  <a:gd name="T50" fmla="*/ 18 w 125"/>
                  <a:gd name="T51" fmla="*/ 11 h 122"/>
                  <a:gd name="T52" fmla="*/ 15 w 125"/>
                  <a:gd name="T53" fmla="*/ 11 h 122"/>
                  <a:gd name="T54" fmla="*/ 15 w 125"/>
                  <a:gd name="T55" fmla="*/ 16 h 12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25" h="122">
                    <a:moveTo>
                      <a:pt x="0" y="61"/>
                    </a:moveTo>
                    <a:cubicBezTo>
                      <a:pt x="0" y="24"/>
                      <a:pt x="29" y="0"/>
                      <a:pt x="62" y="0"/>
                    </a:cubicBezTo>
                    <a:cubicBezTo>
                      <a:pt x="95" y="0"/>
                      <a:pt x="125" y="24"/>
                      <a:pt x="125" y="61"/>
                    </a:cubicBezTo>
                    <a:cubicBezTo>
                      <a:pt x="125" y="98"/>
                      <a:pt x="96" y="122"/>
                      <a:pt x="62" y="122"/>
                    </a:cubicBezTo>
                    <a:cubicBezTo>
                      <a:pt x="29" y="122"/>
                      <a:pt x="0" y="98"/>
                      <a:pt x="0" y="61"/>
                    </a:cubicBezTo>
                    <a:close/>
                    <a:moveTo>
                      <a:pt x="62" y="13"/>
                    </a:moveTo>
                    <a:cubicBezTo>
                      <a:pt x="36" y="13"/>
                      <a:pt x="16" y="33"/>
                      <a:pt x="16" y="61"/>
                    </a:cubicBezTo>
                    <a:cubicBezTo>
                      <a:pt x="16" y="89"/>
                      <a:pt x="36" y="109"/>
                      <a:pt x="62" y="109"/>
                    </a:cubicBezTo>
                    <a:cubicBezTo>
                      <a:pt x="89" y="109"/>
                      <a:pt x="109" y="89"/>
                      <a:pt x="109" y="61"/>
                    </a:cubicBezTo>
                    <a:cubicBezTo>
                      <a:pt x="109" y="33"/>
                      <a:pt x="88" y="13"/>
                      <a:pt x="62" y="13"/>
                    </a:cubicBezTo>
                    <a:close/>
                    <a:moveTo>
                      <a:pt x="52" y="95"/>
                    </a:moveTo>
                    <a:cubicBezTo>
                      <a:pt x="38" y="95"/>
                      <a:pt x="38" y="95"/>
                      <a:pt x="38" y="95"/>
                    </a:cubicBezTo>
                    <a:cubicBezTo>
                      <a:pt x="38" y="27"/>
                      <a:pt x="38" y="27"/>
                      <a:pt x="38" y="27"/>
                    </a:cubicBezTo>
                    <a:cubicBezTo>
                      <a:pt x="64" y="27"/>
                      <a:pt x="64" y="27"/>
                      <a:pt x="64" y="27"/>
                    </a:cubicBezTo>
                    <a:cubicBezTo>
                      <a:pt x="81" y="27"/>
                      <a:pt x="90" y="32"/>
                      <a:pt x="90" y="47"/>
                    </a:cubicBezTo>
                    <a:cubicBezTo>
                      <a:pt x="91" y="56"/>
                      <a:pt x="84" y="64"/>
                      <a:pt x="75" y="65"/>
                    </a:cubicBezTo>
                    <a:cubicBezTo>
                      <a:pt x="75" y="65"/>
                      <a:pt x="74" y="65"/>
                      <a:pt x="74" y="65"/>
                    </a:cubicBezTo>
                    <a:cubicBezTo>
                      <a:pt x="90" y="95"/>
                      <a:pt x="90" y="95"/>
                      <a:pt x="90" y="95"/>
                    </a:cubicBezTo>
                    <a:cubicBezTo>
                      <a:pt x="75" y="95"/>
                      <a:pt x="75" y="95"/>
                      <a:pt x="75" y="95"/>
                    </a:cubicBezTo>
                    <a:cubicBezTo>
                      <a:pt x="60" y="66"/>
                      <a:pt x="60" y="66"/>
                      <a:pt x="60" y="66"/>
                    </a:cubicBezTo>
                    <a:cubicBezTo>
                      <a:pt x="52" y="66"/>
                      <a:pt x="52" y="66"/>
                      <a:pt x="52" y="66"/>
                    </a:cubicBezTo>
                    <a:lnTo>
                      <a:pt x="52" y="95"/>
                    </a:lnTo>
                    <a:close/>
                    <a:moveTo>
                      <a:pt x="52" y="55"/>
                    </a:moveTo>
                    <a:cubicBezTo>
                      <a:pt x="63" y="55"/>
                      <a:pt x="63" y="55"/>
                      <a:pt x="63" y="55"/>
                    </a:cubicBezTo>
                    <a:cubicBezTo>
                      <a:pt x="73" y="55"/>
                      <a:pt x="77" y="52"/>
                      <a:pt x="77" y="46"/>
                    </a:cubicBezTo>
                    <a:cubicBezTo>
                      <a:pt x="77" y="39"/>
                      <a:pt x="72" y="37"/>
                      <a:pt x="63" y="37"/>
                    </a:cubicBezTo>
                    <a:cubicBezTo>
                      <a:pt x="52" y="37"/>
                      <a:pt x="52" y="37"/>
                      <a:pt x="52" y="37"/>
                    </a:cubicBezTo>
                    <a:lnTo>
                      <a:pt x="52" y="55"/>
                    </a:lnTo>
                    <a:close/>
                  </a:path>
                </a:pathLst>
              </a:custGeom>
              <a:solidFill>
                <a:srgbClr val="FFC425"/>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5" name="Freeform 44"/>
              <p:cNvSpPr>
                <a:spLocks/>
              </p:cNvSpPr>
              <p:nvPr/>
            </p:nvSpPr>
            <p:spPr bwMode="invGray">
              <a:xfrm>
                <a:off x="2205" y="2508"/>
                <a:ext cx="1354" cy="480"/>
              </a:xfrm>
              <a:custGeom>
                <a:avLst/>
                <a:gdLst>
                  <a:gd name="T0" fmla="*/ 61 w 2500"/>
                  <a:gd name="T1" fmla="*/ 0 h 887"/>
                  <a:gd name="T2" fmla="*/ 0 w 2500"/>
                  <a:gd name="T3" fmla="*/ 60 h 887"/>
                  <a:gd name="T4" fmla="*/ 0 w 2500"/>
                  <a:gd name="T5" fmla="*/ 200 h 887"/>
                  <a:gd name="T6" fmla="*/ 61 w 2500"/>
                  <a:gd name="T7" fmla="*/ 260 h 887"/>
                  <a:gd name="T8" fmla="*/ 673 w 2500"/>
                  <a:gd name="T9" fmla="*/ 260 h 887"/>
                  <a:gd name="T10" fmla="*/ 733 w 2500"/>
                  <a:gd name="T11" fmla="*/ 200 h 887"/>
                  <a:gd name="T12" fmla="*/ 733 w 2500"/>
                  <a:gd name="T13" fmla="*/ 60 h 887"/>
                  <a:gd name="T14" fmla="*/ 673 w 2500"/>
                  <a:gd name="T15" fmla="*/ 0 h 887"/>
                  <a:gd name="T16" fmla="*/ 61 w 2500"/>
                  <a:gd name="T17" fmla="*/ 0 h 88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00" h="887">
                    <a:moveTo>
                      <a:pt x="206" y="0"/>
                    </a:moveTo>
                    <a:cubicBezTo>
                      <a:pt x="92" y="0"/>
                      <a:pt x="0" y="92"/>
                      <a:pt x="0" y="206"/>
                    </a:cubicBezTo>
                    <a:cubicBezTo>
                      <a:pt x="0" y="681"/>
                      <a:pt x="0" y="681"/>
                      <a:pt x="0" y="681"/>
                    </a:cubicBezTo>
                    <a:cubicBezTo>
                      <a:pt x="0" y="795"/>
                      <a:pt x="92" y="887"/>
                      <a:pt x="206" y="887"/>
                    </a:cubicBezTo>
                    <a:cubicBezTo>
                      <a:pt x="2294" y="887"/>
                      <a:pt x="2294" y="887"/>
                      <a:pt x="2294" y="887"/>
                    </a:cubicBezTo>
                    <a:cubicBezTo>
                      <a:pt x="2408" y="887"/>
                      <a:pt x="2500" y="795"/>
                      <a:pt x="2500" y="681"/>
                    </a:cubicBezTo>
                    <a:cubicBezTo>
                      <a:pt x="2500" y="206"/>
                      <a:pt x="2500" y="206"/>
                      <a:pt x="2500" y="206"/>
                    </a:cubicBezTo>
                    <a:cubicBezTo>
                      <a:pt x="2500" y="92"/>
                      <a:pt x="2408" y="0"/>
                      <a:pt x="2294" y="0"/>
                    </a:cubicBezTo>
                    <a:lnTo>
                      <a:pt x="206" y="0"/>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6" name="Freeform 45"/>
              <p:cNvSpPr>
                <a:spLocks noEditPoints="1"/>
              </p:cNvSpPr>
              <p:nvPr/>
            </p:nvSpPr>
            <p:spPr bwMode="invGray">
              <a:xfrm>
                <a:off x="2241" y="2543"/>
                <a:ext cx="1283" cy="409"/>
              </a:xfrm>
              <a:custGeom>
                <a:avLst/>
                <a:gdLst>
                  <a:gd name="T0" fmla="*/ 654 w 2369"/>
                  <a:gd name="T1" fmla="*/ 0 h 755"/>
                  <a:gd name="T2" fmla="*/ 41 w 2369"/>
                  <a:gd name="T3" fmla="*/ 0 h 755"/>
                  <a:gd name="T4" fmla="*/ 0 w 2369"/>
                  <a:gd name="T5" fmla="*/ 41 h 755"/>
                  <a:gd name="T6" fmla="*/ 0 w 2369"/>
                  <a:gd name="T7" fmla="*/ 180 h 755"/>
                  <a:gd name="T8" fmla="*/ 41 w 2369"/>
                  <a:gd name="T9" fmla="*/ 222 h 755"/>
                  <a:gd name="T10" fmla="*/ 654 w 2369"/>
                  <a:gd name="T11" fmla="*/ 222 h 755"/>
                  <a:gd name="T12" fmla="*/ 695 w 2369"/>
                  <a:gd name="T13" fmla="*/ 180 h 755"/>
                  <a:gd name="T14" fmla="*/ 695 w 2369"/>
                  <a:gd name="T15" fmla="*/ 41 h 755"/>
                  <a:gd name="T16" fmla="*/ 654 w 2369"/>
                  <a:gd name="T17" fmla="*/ 0 h 755"/>
                  <a:gd name="T18" fmla="*/ 675 w 2369"/>
                  <a:gd name="T19" fmla="*/ 180 h 755"/>
                  <a:gd name="T20" fmla="*/ 654 w 2369"/>
                  <a:gd name="T21" fmla="*/ 202 h 755"/>
                  <a:gd name="T22" fmla="*/ 41 w 2369"/>
                  <a:gd name="T23" fmla="*/ 202 h 755"/>
                  <a:gd name="T24" fmla="*/ 19 w 2369"/>
                  <a:gd name="T25" fmla="*/ 180 h 755"/>
                  <a:gd name="T26" fmla="*/ 19 w 2369"/>
                  <a:gd name="T27" fmla="*/ 41 h 755"/>
                  <a:gd name="T28" fmla="*/ 41 w 2369"/>
                  <a:gd name="T29" fmla="*/ 19 h 755"/>
                  <a:gd name="T30" fmla="*/ 654 w 2369"/>
                  <a:gd name="T31" fmla="*/ 19 h 755"/>
                  <a:gd name="T32" fmla="*/ 675 w 2369"/>
                  <a:gd name="T33" fmla="*/ 41 h 755"/>
                  <a:gd name="T34" fmla="*/ 675 w 2369"/>
                  <a:gd name="T35" fmla="*/ 180 h 7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369" h="755">
                    <a:moveTo>
                      <a:pt x="2228" y="0"/>
                    </a:moveTo>
                    <a:cubicBezTo>
                      <a:pt x="140" y="0"/>
                      <a:pt x="140" y="0"/>
                      <a:pt x="140" y="0"/>
                    </a:cubicBezTo>
                    <a:cubicBezTo>
                      <a:pt x="63" y="0"/>
                      <a:pt x="0" y="63"/>
                      <a:pt x="0" y="140"/>
                    </a:cubicBezTo>
                    <a:cubicBezTo>
                      <a:pt x="0" y="615"/>
                      <a:pt x="0" y="615"/>
                      <a:pt x="0" y="615"/>
                    </a:cubicBezTo>
                    <a:cubicBezTo>
                      <a:pt x="0" y="692"/>
                      <a:pt x="63" y="755"/>
                      <a:pt x="140" y="755"/>
                    </a:cubicBezTo>
                    <a:cubicBezTo>
                      <a:pt x="2228" y="755"/>
                      <a:pt x="2228" y="755"/>
                      <a:pt x="2228" y="755"/>
                    </a:cubicBezTo>
                    <a:cubicBezTo>
                      <a:pt x="2306" y="755"/>
                      <a:pt x="2369" y="692"/>
                      <a:pt x="2369" y="615"/>
                    </a:cubicBezTo>
                    <a:cubicBezTo>
                      <a:pt x="2369" y="140"/>
                      <a:pt x="2369" y="140"/>
                      <a:pt x="2369" y="140"/>
                    </a:cubicBezTo>
                    <a:cubicBezTo>
                      <a:pt x="2369" y="63"/>
                      <a:pt x="2306" y="0"/>
                      <a:pt x="2228" y="0"/>
                    </a:cubicBezTo>
                    <a:close/>
                    <a:moveTo>
                      <a:pt x="2303" y="615"/>
                    </a:moveTo>
                    <a:cubicBezTo>
                      <a:pt x="2303" y="656"/>
                      <a:pt x="2269" y="689"/>
                      <a:pt x="2228" y="689"/>
                    </a:cubicBezTo>
                    <a:cubicBezTo>
                      <a:pt x="140" y="689"/>
                      <a:pt x="140" y="689"/>
                      <a:pt x="140" y="689"/>
                    </a:cubicBezTo>
                    <a:cubicBezTo>
                      <a:pt x="99" y="689"/>
                      <a:pt x="66" y="656"/>
                      <a:pt x="66" y="615"/>
                    </a:cubicBezTo>
                    <a:cubicBezTo>
                      <a:pt x="66" y="140"/>
                      <a:pt x="66" y="140"/>
                      <a:pt x="66" y="140"/>
                    </a:cubicBezTo>
                    <a:cubicBezTo>
                      <a:pt x="66" y="99"/>
                      <a:pt x="99" y="66"/>
                      <a:pt x="140" y="65"/>
                    </a:cubicBezTo>
                    <a:cubicBezTo>
                      <a:pt x="2228" y="65"/>
                      <a:pt x="2228" y="65"/>
                      <a:pt x="2228" y="65"/>
                    </a:cubicBezTo>
                    <a:cubicBezTo>
                      <a:pt x="2269" y="66"/>
                      <a:pt x="2303" y="99"/>
                      <a:pt x="2303" y="140"/>
                    </a:cubicBezTo>
                    <a:lnTo>
                      <a:pt x="2303" y="615"/>
                    </a:lnTo>
                    <a:close/>
                  </a:path>
                </a:pathLst>
              </a:custGeom>
              <a:solidFill>
                <a:srgbClr val="FFC425"/>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7" name="Freeform 46"/>
              <p:cNvSpPr>
                <a:spLocks/>
              </p:cNvSpPr>
              <p:nvPr/>
            </p:nvSpPr>
            <p:spPr bwMode="invGray">
              <a:xfrm>
                <a:off x="2205" y="1186"/>
                <a:ext cx="1354" cy="1287"/>
              </a:xfrm>
              <a:custGeom>
                <a:avLst/>
                <a:gdLst>
                  <a:gd name="T0" fmla="*/ 61 w 2500"/>
                  <a:gd name="T1" fmla="*/ 0 h 2376"/>
                  <a:gd name="T2" fmla="*/ 0 w 2500"/>
                  <a:gd name="T3" fmla="*/ 61 h 2376"/>
                  <a:gd name="T4" fmla="*/ 0 w 2500"/>
                  <a:gd name="T5" fmla="*/ 636 h 2376"/>
                  <a:gd name="T6" fmla="*/ 61 w 2500"/>
                  <a:gd name="T7" fmla="*/ 697 h 2376"/>
                  <a:gd name="T8" fmla="*/ 673 w 2500"/>
                  <a:gd name="T9" fmla="*/ 697 h 2376"/>
                  <a:gd name="T10" fmla="*/ 733 w 2500"/>
                  <a:gd name="T11" fmla="*/ 636 h 2376"/>
                  <a:gd name="T12" fmla="*/ 733 w 2500"/>
                  <a:gd name="T13" fmla="*/ 61 h 2376"/>
                  <a:gd name="T14" fmla="*/ 673 w 2500"/>
                  <a:gd name="T15" fmla="*/ 0 h 2376"/>
                  <a:gd name="T16" fmla="*/ 61 w 2500"/>
                  <a:gd name="T17" fmla="*/ 0 h 23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00" h="2376">
                    <a:moveTo>
                      <a:pt x="206" y="0"/>
                    </a:moveTo>
                    <a:cubicBezTo>
                      <a:pt x="92" y="1"/>
                      <a:pt x="0" y="93"/>
                      <a:pt x="0" y="207"/>
                    </a:cubicBezTo>
                    <a:cubicBezTo>
                      <a:pt x="0" y="2170"/>
                      <a:pt x="0" y="2170"/>
                      <a:pt x="0" y="2170"/>
                    </a:cubicBezTo>
                    <a:cubicBezTo>
                      <a:pt x="0" y="2284"/>
                      <a:pt x="92" y="2376"/>
                      <a:pt x="206" y="2376"/>
                    </a:cubicBezTo>
                    <a:cubicBezTo>
                      <a:pt x="2294" y="2376"/>
                      <a:pt x="2294" y="2376"/>
                      <a:pt x="2294" y="2376"/>
                    </a:cubicBezTo>
                    <a:cubicBezTo>
                      <a:pt x="2408" y="2376"/>
                      <a:pt x="2500" y="2284"/>
                      <a:pt x="2500" y="2170"/>
                    </a:cubicBezTo>
                    <a:cubicBezTo>
                      <a:pt x="2500" y="207"/>
                      <a:pt x="2500" y="207"/>
                      <a:pt x="2500" y="207"/>
                    </a:cubicBezTo>
                    <a:cubicBezTo>
                      <a:pt x="2500" y="93"/>
                      <a:pt x="2408" y="1"/>
                      <a:pt x="2294" y="0"/>
                    </a:cubicBezTo>
                    <a:lnTo>
                      <a:pt x="206" y="0"/>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8" name="Freeform 47"/>
              <p:cNvSpPr>
                <a:spLocks noEditPoints="1"/>
              </p:cNvSpPr>
              <p:nvPr/>
            </p:nvSpPr>
            <p:spPr bwMode="invGray">
              <a:xfrm>
                <a:off x="2241" y="1222"/>
                <a:ext cx="1283" cy="1216"/>
              </a:xfrm>
              <a:custGeom>
                <a:avLst/>
                <a:gdLst>
                  <a:gd name="T0" fmla="*/ 654 w 2369"/>
                  <a:gd name="T1" fmla="*/ 0 h 2245"/>
                  <a:gd name="T2" fmla="*/ 41 w 2369"/>
                  <a:gd name="T3" fmla="*/ 0 h 2245"/>
                  <a:gd name="T4" fmla="*/ 0 w 2369"/>
                  <a:gd name="T5" fmla="*/ 41 h 2245"/>
                  <a:gd name="T6" fmla="*/ 0 w 2369"/>
                  <a:gd name="T7" fmla="*/ 617 h 2245"/>
                  <a:gd name="T8" fmla="*/ 41 w 2369"/>
                  <a:gd name="T9" fmla="*/ 659 h 2245"/>
                  <a:gd name="T10" fmla="*/ 654 w 2369"/>
                  <a:gd name="T11" fmla="*/ 659 h 2245"/>
                  <a:gd name="T12" fmla="*/ 695 w 2369"/>
                  <a:gd name="T13" fmla="*/ 617 h 2245"/>
                  <a:gd name="T14" fmla="*/ 695 w 2369"/>
                  <a:gd name="T15" fmla="*/ 41 h 2245"/>
                  <a:gd name="T16" fmla="*/ 654 w 2369"/>
                  <a:gd name="T17" fmla="*/ 0 h 2245"/>
                  <a:gd name="T18" fmla="*/ 675 w 2369"/>
                  <a:gd name="T19" fmla="*/ 617 h 2245"/>
                  <a:gd name="T20" fmla="*/ 654 w 2369"/>
                  <a:gd name="T21" fmla="*/ 639 h 2245"/>
                  <a:gd name="T22" fmla="*/ 41 w 2369"/>
                  <a:gd name="T23" fmla="*/ 639 h 2245"/>
                  <a:gd name="T24" fmla="*/ 19 w 2369"/>
                  <a:gd name="T25" fmla="*/ 617 h 2245"/>
                  <a:gd name="T26" fmla="*/ 19 w 2369"/>
                  <a:gd name="T27" fmla="*/ 41 h 2245"/>
                  <a:gd name="T28" fmla="*/ 41 w 2369"/>
                  <a:gd name="T29" fmla="*/ 19 h 2245"/>
                  <a:gd name="T30" fmla="*/ 654 w 2369"/>
                  <a:gd name="T31" fmla="*/ 19 h 2245"/>
                  <a:gd name="T32" fmla="*/ 675 w 2369"/>
                  <a:gd name="T33" fmla="*/ 41 h 2245"/>
                  <a:gd name="T34" fmla="*/ 675 w 2369"/>
                  <a:gd name="T35" fmla="*/ 617 h 224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369" h="2245">
                    <a:moveTo>
                      <a:pt x="2228" y="0"/>
                    </a:moveTo>
                    <a:cubicBezTo>
                      <a:pt x="140" y="0"/>
                      <a:pt x="140" y="0"/>
                      <a:pt x="140" y="0"/>
                    </a:cubicBezTo>
                    <a:cubicBezTo>
                      <a:pt x="63" y="0"/>
                      <a:pt x="0" y="63"/>
                      <a:pt x="0" y="141"/>
                    </a:cubicBezTo>
                    <a:cubicBezTo>
                      <a:pt x="0" y="2104"/>
                      <a:pt x="0" y="2104"/>
                      <a:pt x="0" y="2104"/>
                    </a:cubicBezTo>
                    <a:cubicBezTo>
                      <a:pt x="0" y="2182"/>
                      <a:pt x="63" y="2245"/>
                      <a:pt x="140" y="2245"/>
                    </a:cubicBezTo>
                    <a:cubicBezTo>
                      <a:pt x="2228" y="2245"/>
                      <a:pt x="2228" y="2245"/>
                      <a:pt x="2228" y="2245"/>
                    </a:cubicBezTo>
                    <a:cubicBezTo>
                      <a:pt x="2306" y="2245"/>
                      <a:pt x="2369" y="2182"/>
                      <a:pt x="2369" y="2104"/>
                    </a:cubicBezTo>
                    <a:cubicBezTo>
                      <a:pt x="2369" y="141"/>
                      <a:pt x="2369" y="141"/>
                      <a:pt x="2369" y="141"/>
                    </a:cubicBezTo>
                    <a:cubicBezTo>
                      <a:pt x="2369" y="63"/>
                      <a:pt x="2306" y="0"/>
                      <a:pt x="2228" y="0"/>
                    </a:cubicBezTo>
                    <a:close/>
                    <a:moveTo>
                      <a:pt x="2303" y="2104"/>
                    </a:moveTo>
                    <a:cubicBezTo>
                      <a:pt x="2303" y="2145"/>
                      <a:pt x="2269" y="2179"/>
                      <a:pt x="2228" y="2179"/>
                    </a:cubicBezTo>
                    <a:cubicBezTo>
                      <a:pt x="140" y="2179"/>
                      <a:pt x="140" y="2179"/>
                      <a:pt x="140" y="2179"/>
                    </a:cubicBezTo>
                    <a:cubicBezTo>
                      <a:pt x="99" y="2179"/>
                      <a:pt x="66" y="2145"/>
                      <a:pt x="66" y="2104"/>
                    </a:cubicBezTo>
                    <a:cubicBezTo>
                      <a:pt x="66" y="141"/>
                      <a:pt x="66" y="141"/>
                      <a:pt x="66" y="141"/>
                    </a:cubicBezTo>
                    <a:cubicBezTo>
                      <a:pt x="66" y="100"/>
                      <a:pt x="99" y="66"/>
                      <a:pt x="140" y="66"/>
                    </a:cubicBezTo>
                    <a:cubicBezTo>
                      <a:pt x="2228" y="66"/>
                      <a:pt x="2228" y="66"/>
                      <a:pt x="2228" y="66"/>
                    </a:cubicBezTo>
                    <a:cubicBezTo>
                      <a:pt x="2269" y="66"/>
                      <a:pt x="2303" y="100"/>
                      <a:pt x="2303" y="141"/>
                    </a:cubicBezTo>
                    <a:lnTo>
                      <a:pt x="2303" y="2104"/>
                    </a:lnTo>
                    <a:close/>
                  </a:path>
                </a:pathLst>
              </a:custGeom>
              <a:solidFill>
                <a:srgbClr val="FFC425"/>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9" name="Freeform 48"/>
              <p:cNvSpPr>
                <a:spLocks/>
              </p:cNvSpPr>
              <p:nvPr/>
            </p:nvSpPr>
            <p:spPr bwMode="invGray">
              <a:xfrm>
                <a:off x="2359" y="2636"/>
                <a:ext cx="124" cy="223"/>
              </a:xfrm>
              <a:custGeom>
                <a:avLst/>
                <a:gdLst>
                  <a:gd name="T0" fmla="*/ 124 w 124"/>
                  <a:gd name="T1" fmla="*/ 191 h 223"/>
                  <a:gd name="T2" fmla="*/ 91 w 124"/>
                  <a:gd name="T3" fmla="*/ 223 h 223"/>
                  <a:gd name="T4" fmla="*/ 34 w 124"/>
                  <a:gd name="T5" fmla="*/ 223 h 223"/>
                  <a:gd name="T6" fmla="*/ 0 w 124"/>
                  <a:gd name="T7" fmla="*/ 191 h 223"/>
                  <a:gd name="T8" fmla="*/ 0 w 124"/>
                  <a:gd name="T9" fmla="*/ 0 h 223"/>
                  <a:gd name="T10" fmla="*/ 51 w 124"/>
                  <a:gd name="T11" fmla="*/ 0 h 223"/>
                  <a:gd name="T12" fmla="*/ 51 w 124"/>
                  <a:gd name="T13" fmla="*/ 181 h 223"/>
                  <a:gd name="T14" fmla="*/ 73 w 124"/>
                  <a:gd name="T15" fmla="*/ 181 h 223"/>
                  <a:gd name="T16" fmla="*/ 73 w 124"/>
                  <a:gd name="T17" fmla="*/ 0 h 223"/>
                  <a:gd name="T18" fmla="*/ 124 w 124"/>
                  <a:gd name="T19" fmla="*/ 0 h 223"/>
                  <a:gd name="T20" fmla="*/ 124 w 124"/>
                  <a:gd name="T21" fmla="*/ 191 h 2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24" h="223">
                    <a:moveTo>
                      <a:pt x="124" y="191"/>
                    </a:moveTo>
                    <a:lnTo>
                      <a:pt x="91" y="223"/>
                    </a:lnTo>
                    <a:lnTo>
                      <a:pt x="34" y="223"/>
                    </a:lnTo>
                    <a:lnTo>
                      <a:pt x="0" y="191"/>
                    </a:lnTo>
                    <a:lnTo>
                      <a:pt x="0" y="0"/>
                    </a:lnTo>
                    <a:lnTo>
                      <a:pt x="51" y="0"/>
                    </a:lnTo>
                    <a:lnTo>
                      <a:pt x="51" y="181"/>
                    </a:lnTo>
                    <a:lnTo>
                      <a:pt x="73" y="181"/>
                    </a:lnTo>
                    <a:lnTo>
                      <a:pt x="73" y="0"/>
                    </a:lnTo>
                    <a:lnTo>
                      <a:pt x="124" y="0"/>
                    </a:lnTo>
                    <a:lnTo>
                      <a:pt x="124" y="19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50" name="Rectangle 49"/>
              <p:cNvSpPr>
                <a:spLocks noChangeArrowheads="1"/>
              </p:cNvSpPr>
              <p:nvPr/>
            </p:nvSpPr>
            <p:spPr bwMode="invGray">
              <a:xfrm>
                <a:off x="2503" y="2817"/>
                <a:ext cx="49" cy="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51" name="Freeform 50"/>
              <p:cNvSpPr>
                <a:spLocks/>
              </p:cNvSpPr>
              <p:nvPr/>
            </p:nvSpPr>
            <p:spPr bwMode="invGray">
              <a:xfrm>
                <a:off x="2573" y="2636"/>
                <a:ext cx="123" cy="223"/>
              </a:xfrm>
              <a:custGeom>
                <a:avLst/>
                <a:gdLst>
                  <a:gd name="T0" fmla="*/ 87 w 123"/>
                  <a:gd name="T1" fmla="*/ 0 h 223"/>
                  <a:gd name="T2" fmla="*/ 123 w 123"/>
                  <a:gd name="T3" fmla="*/ 33 h 223"/>
                  <a:gd name="T4" fmla="*/ 123 w 123"/>
                  <a:gd name="T5" fmla="*/ 73 h 223"/>
                  <a:gd name="T6" fmla="*/ 72 w 123"/>
                  <a:gd name="T7" fmla="*/ 73 h 223"/>
                  <a:gd name="T8" fmla="*/ 72 w 123"/>
                  <a:gd name="T9" fmla="*/ 43 h 223"/>
                  <a:gd name="T10" fmla="*/ 51 w 123"/>
                  <a:gd name="T11" fmla="*/ 43 h 223"/>
                  <a:gd name="T12" fmla="*/ 51 w 123"/>
                  <a:gd name="T13" fmla="*/ 88 h 223"/>
                  <a:gd name="T14" fmla="*/ 88 w 123"/>
                  <a:gd name="T15" fmla="*/ 91 h 223"/>
                  <a:gd name="T16" fmla="*/ 123 w 123"/>
                  <a:gd name="T17" fmla="*/ 123 h 223"/>
                  <a:gd name="T18" fmla="*/ 123 w 123"/>
                  <a:gd name="T19" fmla="*/ 191 h 223"/>
                  <a:gd name="T20" fmla="*/ 90 w 123"/>
                  <a:gd name="T21" fmla="*/ 223 h 223"/>
                  <a:gd name="T22" fmla="*/ 33 w 123"/>
                  <a:gd name="T23" fmla="*/ 223 h 223"/>
                  <a:gd name="T24" fmla="*/ 0 w 123"/>
                  <a:gd name="T25" fmla="*/ 191 h 223"/>
                  <a:gd name="T26" fmla="*/ 0 w 123"/>
                  <a:gd name="T27" fmla="*/ 152 h 223"/>
                  <a:gd name="T28" fmla="*/ 51 w 123"/>
                  <a:gd name="T29" fmla="*/ 152 h 223"/>
                  <a:gd name="T30" fmla="*/ 51 w 123"/>
                  <a:gd name="T31" fmla="*/ 181 h 223"/>
                  <a:gd name="T32" fmla="*/ 72 w 123"/>
                  <a:gd name="T33" fmla="*/ 181 h 223"/>
                  <a:gd name="T34" fmla="*/ 72 w 123"/>
                  <a:gd name="T35" fmla="*/ 134 h 223"/>
                  <a:gd name="T36" fmla="*/ 36 w 123"/>
                  <a:gd name="T37" fmla="*/ 132 h 223"/>
                  <a:gd name="T38" fmla="*/ 0 w 123"/>
                  <a:gd name="T39" fmla="*/ 100 h 223"/>
                  <a:gd name="T40" fmla="*/ 0 w 123"/>
                  <a:gd name="T41" fmla="*/ 33 h 223"/>
                  <a:gd name="T42" fmla="*/ 34 w 123"/>
                  <a:gd name="T43" fmla="*/ 0 h 223"/>
                  <a:gd name="T44" fmla="*/ 87 w 123"/>
                  <a:gd name="T45" fmla="*/ 0 h 22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3" h="223">
                    <a:moveTo>
                      <a:pt x="87" y="0"/>
                    </a:moveTo>
                    <a:lnTo>
                      <a:pt x="123" y="33"/>
                    </a:lnTo>
                    <a:lnTo>
                      <a:pt x="123" y="73"/>
                    </a:lnTo>
                    <a:lnTo>
                      <a:pt x="72" y="73"/>
                    </a:lnTo>
                    <a:lnTo>
                      <a:pt x="72" y="43"/>
                    </a:lnTo>
                    <a:lnTo>
                      <a:pt x="51" y="43"/>
                    </a:lnTo>
                    <a:lnTo>
                      <a:pt x="51" y="88"/>
                    </a:lnTo>
                    <a:lnTo>
                      <a:pt x="88" y="91"/>
                    </a:lnTo>
                    <a:lnTo>
                      <a:pt x="123" y="123"/>
                    </a:lnTo>
                    <a:lnTo>
                      <a:pt x="123" y="191"/>
                    </a:lnTo>
                    <a:lnTo>
                      <a:pt x="90" y="223"/>
                    </a:lnTo>
                    <a:lnTo>
                      <a:pt x="33" y="223"/>
                    </a:lnTo>
                    <a:lnTo>
                      <a:pt x="0" y="191"/>
                    </a:lnTo>
                    <a:lnTo>
                      <a:pt x="0" y="152"/>
                    </a:lnTo>
                    <a:lnTo>
                      <a:pt x="51" y="152"/>
                    </a:lnTo>
                    <a:lnTo>
                      <a:pt x="51" y="181"/>
                    </a:lnTo>
                    <a:lnTo>
                      <a:pt x="72" y="181"/>
                    </a:lnTo>
                    <a:lnTo>
                      <a:pt x="72" y="134"/>
                    </a:lnTo>
                    <a:lnTo>
                      <a:pt x="36" y="132"/>
                    </a:lnTo>
                    <a:lnTo>
                      <a:pt x="0" y="100"/>
                    </a:lnTo>
                    <a:lnTo>
                      <a:pt x="0" y="33"/>
                    </a:lnTo>
                    <a:lnTo>
                      <a:pt x="34" y="0"/>
                    </a:lnTo>
                    <a:lnTo>
                      <a:pt x="8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52" name="Rectangle 51"/>
              <p:cNvSpPr>
                <a:spLocks noChangeArrowheads="1"/>
              </p:cNvSpPr>
              <p:nvPr/>
            </p:nvSpPr>
            <p:spPr bwMode="invGray">
              <a:xfrm>
                <a:off x="2713" y="2817"/>
                <a:ext cx="54" cy="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53" name="Freeform 52"/>
              <p:cNvSpPr>
                <a:spLocks noEditPoints="1"/>
              </p:cNvSpPr>
              <p:nvPr/>
            </p:nvSpPr>
            <p:spPr bwMode="invGray">
              <a:xfrm>
                <a:off x="2787" y="2636"/>
                <a:ext cx="138" cy="223"/>
              </a:xfrm>
              <a:custGeom>
                <a:avLst/>
                <a:gdLst>
                  <a:gd name="T0" fmla="*/ 80 w 138"/>
                  <a:gd name="T1" fmla="*/ 140 h 223"/>
                  <a:gd name="T2" fmla="*/ 58 w 138"/>
                  <a:gd name="T3" fmla="*/ 140 h 223"/>
                  <a:gd name="T4" fmla="*/ 66 w 138"/>
                  <a:gd name="T5" fmla="*/ 48 h 223"/>
                  <a:gd name="T6" fmla="*/ 71 w 138"/>
                  <a:gd name="T7" fmla="*/ 48 h 223"/>
                  <a:gd name="T8" fmla="*/ 80 w 138"/>
                  <a:gd name="T9" fmla="*/ 140 h 223"/>
                  <a:gd name="T10" fmla="*/ 105 w 138"/>
                  <a:gd name="T11" fmla="*/ 0 h 223"/>
                  <a:gd name="T12" fmla="*/ 31 w 138"/>
                  <a:gd name="T13" fmla="*/ 0 h 223"/>
                  <a:gd name="T14" fmla="*/ 0 w 138"/>
                  <a:gd name="T15" fmla="*/ 223 h 223"/>
                  <a:gd name="T16" fmla="*/ 49 w 138"/>
                  <a:gd name="T17" fmla="*/ 223 h 223"/>
                  <a:gd name="T18" fmla="*/ 54 w 138"/>
                  <a:gd name="T19" fmla="*/ 182 h 223"/>
                  <a:gd name="T20" fmla="*/ 84 w 138"/>
                  <a:gd name="T21" fmla="*/ 182 h 223"/>
                  <a:gd name="T22" fmla="*/ 88 w 138"/>
                  <a:gd name="T23" fmla="*/ 223 h 223"/>
                  <a:gd name="T24" fmla="*/ 138 w 138"/>
                  <a:gd name="T25" fmla="*/ 223 h 223"/>
                  <a:gd name="T26" fmla="*/ 105 w 138"/>
                  <a:gd name="T27" fmla="*/ 0 h 2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38" h="223">
                    <a:moveTo>
                      <a:pt x="80" y="140"/>
                    </a:moveTo>
                    <a:lnTo>
                      <a:pt x="58" y="140"/>
                    </a:lnTo>
                    <a:lnTo>
                      <a:pt x="66" y="48"/>
                    </a:lnTo>
                    <a:lnTo>
                      <a:pt x="71" y="48"/>
                    </a:lnTo>
                    <a:lnTo>
                      <a:pt x="80" y="140"/>
                    </a:lnTo>
                    <a:close/>
                    <a:moveTo>
                      <a:pt x="105" y="0"/>
                    </a:moveTo>
                    <a:lnTo>
                      <a:pt x="31" y="0"/>
                    </a:lnTo>
                    <a:lnTo>
                      <a:pt x="0" y="223"/>
                    </a:lnTo>
                    <a:lnTo>
                      <a:pt x="49" y="223"/>
                    </a:lnTo>
                    <a:lnTo>
                      <a:pt x="54" y="182"/>
                    </a:lnTo>
                    <a:lnTo>
                      <a:pt x="84" y="182"/>
                    </a:lnTo>
                    <a:lnTo>
                      <a:pt x="88" y="223"/>
                    </a:lnTo>
                    <a:lnTo>
                      <a:pt x="138" y="223"/>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54" name="Freeform 53"/>
              <p:cNvSpPr>
                <a:spLocks noEditPoints="1"/>
              </p:cNvSpPr>
              <p:nvPr/>
            </p:nvSpPr>
            <p:spPr bwMode="invGray">
              <a:xfrm>
                <a:off x="2946" y="2636"/>
                <a:ext cx="122" cy="223"/>
              </a:xfrm>
              <a:custGeom>
                <a:avLst/>
                <a:gdLst>
                  <a:gd name="T0" fmla="*/ 72 w 122"/>
                  <a:gd name="T1" fmla="*/ 43 h 223"/>
                  <a:gd name="T2" fmla="*/ 72 w 122"/>
                  <a:gd name="T3" fmla="*/ 93 h 223"/>
                  <a:gd name="T4" fmla="*/ 51 w 122"/>
                  <a:gd name="T5" fmla="*/ 93 h 223"/>
                  <a:gd name="T6" fmla="*/ 51 w 122"/>
                  <a:gd name="T7" fmla="*/ 43 h 223"/>
                  <a:gd name="T8" fmla="*/ 72 w 122"/>
                  <a:gd name="T9" fmla="*/ 43 h 223"/>
                  <a:gd name="T10" fmla="*/ 122 w 122"/>
                  <a:gd name="T11" fmla="*/ 33 h 223"/>
                  <a:gd name="T12" fmla="*/ 87 w 122"/>
                  <a:gd name="T13" fmla="*/ 0 h 223"/>
                  <a:gd name="T14" fmla="*/ 0 w 122"/>
                  <a:gd name="T15" fmla="*/ 0 h 223"/>
                  <a:gd name="T16" fmla="*/ 0 w 122"/>
                  <a:gd name="T17" fmla="*/ 223 h 223"/>
                  <a:gd name="T18" fmla="*/ 51 w 122"/>
                  <a:gd name="T19" fmla="*/ 223 h 223"/>
                  <a:gd name="T20" fmla="*/ 51 w 122"/>
                  <a:gd name="T21" fmla="*/ 134 h 223"/>
                  <a:gd name="T22" fmla="*/ 72 w 122"/>
                  <a:gd name="T23" fmla="*/ 134 h 223"/>
                  <a:gd name="T24" fmla="*/ 72 w 122"/>
                  <a:gd name="T25" fmla="*/ 223 h 223"/>
                  <a:gd name="T26" fmla="*/ 122 w 122"/>
                  <a:gd name="T27" fmla="*/ 223 h 223"/>
                  <a:gd name="T28" fmla="*/ 122 w 122"/>
                  <a:gd name="T29" fmla="*/ 134 h 223"/>
                  <a:gd name="T30" fmla="*/ 96 w 122"/>
                  <a:gd name="T31" fmla="*/ 113 h 223"/>
                  <a:gd name="T32" fmla="*/ 122 w 122"/>
                  <a:gd name="T33" fmla="*/ 91 h 223"/>
                  <a:gd name="T34" fmla="*/ 122 w 122"/>
                  <a:gd name="T35" fmla="*/ 33 h 2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22" h="223">
                    <a:moveTo>
                      <a:pt x="72" y="43"/>
                    </a:moveTo>
                    <a:lnTo>
                      <a:pt x="72" y="93"/>
                    </a:lnTo>
                    <a:lnTo>
                      <a:pt x="51" y="93"/>
                    </a:lnTo>
                    <a:lnTo>
                      <a:pt x="51" y="43"/>
                    </a:lnTo>
                    <a:lnTo>
                      <a:pt x="72" y="43"/>
                    </a:lnTo>
                    <a:close/>
                    <a:moveTo>
                      <a:pt x="122" y="33"/>
                    </a:moveTo>
                    <a:lnTo>
                      <a:pt x="87" y="0"/>
                    </a:lnTo>
                    <a:lnTo>
                      <a:pt x="0" y="0"/>
                    </a:lnTo>
                    <a:lnTo>
                      <a:pt x="0" y="223"/>
                    </a:lnTo>
                    <a:lnTo>
                      <a:pt x="51" y="223"/>
                    </a:lnTo>
                    <a:lnTo>
                      <a:pt x="51" y="134"/>
                    </a:lnTo>
                    <a:lnTo>
                      <a:pt x="72" y="134"/>
                    </a:lnTo>
                    <a:lnTo>
                      <a:pt x="72" y="223"/>
                    </a:lnTo>
                    <a:lnTo>
                      <a:pt x="122" y="223"/>
                    </a:lnTo>
                    <a:lnTo>
                      <a:pt x="122" y="134"/>
                    </a:lnTo>
                    <a:lnTo>
                      <a:pt x="96" y="113"/>
                    </a:lnTo>
                    <a:lnTo>
                      <a:pt x="122" y="91"/>
                    </a:lnTo>
                    <a:lnTo>
                      <a:pt x="122" y="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55" name="Freeform 54"/>
              <p:cNvSpPr>
                <a:spLocks/>
              </p:cNvSpPr>
              <p:nvPr/>
            </p:nvSpPr>
            <p:spPr bwMode="invGray">
              <a:xfrm>
                <a:off x="3094" y="2636"/>
                <a:ext cx="159" cy="223"/>
              </a:xfrm>
              <a:custGeom>
                <a:avLst/>
                <a:gdLst>
                  <a:gd name="T0" fmla="*/ 159 w 159"/>
                  <a:gd name="T1" fmla="*/ 223 h 223"/>
                  <a:gd name="T2" fmla="*/ 112 w 159"/>
                  <a:gd name="T3" fmla="*/ 223 h 223"/>
                  <a:gd name="T4" fmla="*/ 112 w 159"/>
                  <a:gd name="T5" fmla="*/ 82 h 223"/>
                  <a:gd name="T6" fmla="*/ 110 w 159"/>
                  <a:gd name="T7" fmla="*/ 82 h 223"/>
                  <a:gd name="T8" fmla="*/ 89 w 159"/>
                  <a:gd name="T9" fmla="*/ 223 h 223"/>
                  <a:gd name="T10" fmla="*/ 70 w 159"/>
                  <a:gd name="T11" fmla="*/ 223 h 223"/>
                  <a:gd name="T12" fmla="*/ 48 w 159"/>
                  <a:gd name="T13" fmla="*/ 82 h 223"/>
                  <a:gd name="T14" fmla="*/ 46 w 159"/>
                  <a:gd name="T15" fmla="*/ 82 h 223"/>
                  <a:gd name="T16" fmla="*/ 46 w 159"/>
                  <a:gd name="T17" fmla="*/ 223 h 223"/>
                  <a:gd name="T18" fmla="*/ 0 w 159"/>
                  <a:gd name="T19" fmla="*/ 223 h 223"/>
                  <a:gd name="T20" fmla="*/ 0 w 159"/>
                  <a:gd name="T21" fmla="*/ 0 h 223"/>
                  <a:gd name="T22" fmla="*/ 60 w 159"/>
                  <a:gd name="T23" fmla="*/ 0 h 223"/>
                  <a:gd name="T24" fmla="*/ 78 w 159"/>
                  <a:gd name="T25" fmla="*/ 108 h 223"/>
                  <a:gd name="T26" fmla="*/ 82 w 159"/>
                  <a:gd name="T27" fmla="*/ 108 h 223"/>
                  <a:gd name="T28" fmla="*/ 99 w 159"/>
                  <a:gd name="T29" fmla="*/ 0 h 223"/>
                  <a:gd name="T30" fmla="*/ 159 w 159"/>
                  <a:gd name="T31" fmla="*/ 0 h 223"/>
                  <a:gd name="T32" fmla="*/ 159 w 159"/>
                  <a:gd name="T33" fmla="*/ 223 h 22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9" h="223">
                    <a:moveTo>
                      <a:pt x="159" y="223"/>
                    </a:moveTo>
                    <a:lnTo>
                      <a:pt x="112" y="223"/>
                    </a:lnTo>
                    <a:lnTo>
                      <a:pt x="112" y="82"/>
                    </a:lnTo>
                    <a:lnTo>
                      <a:pt x="110" y="82"/>
                    </a:lnTo>
                    <a:lnTo>
                      <a:pt x="89" y="223"/>
                    </a:lnTo>
                    <a:lnTo>
                      <a:pt x="70" y="223"/>
                    </a:lnTo>
                    <a:lnTo>
                      <a:pt x="48" y="82"/>
                    </a:lnTo>
                    <a:lnTo>
                      <a:pt x="46" y="82"/>
                    </a:lnTo>
                    <a:lnTo>
                      <a:pt x="46" y="223"/>
                    </a:lnTo>
                    <a:lnTo>
                      <a:pt x="0" y="223"/>
                    </a:lnTo>
                    <a:lnTo>
                      <a:pt x="0" y="0"/>
                    </a:lnTo>
                    <a:lnTo>
                      <a:pt x="60" y="0"/>
                    </a:lnTo>
                    <a:lnTo>
                      <a:pt x="78" y="108"/>
                    </a:lnTo>
                    <a:lnTo>
                      <a:pt x="82" y="108"/>
                    </a:lnTo>
                    <a:lnTo>
                      <a:pt x="99" y="0"/>
                    </a:lnTo>
                    <a:lnTo>
                      <a:pt x="159" y="0"/>
                    </a:lnTo>
                    <a:lnTo>
                      <a:pt x="159" y="2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56" name="Freeform 55"/>
              <p:cNvSpPr>
                <a:spLocks/>
              </p:cNvSpPr>
              <p:nvPr/>
            </p:nvSpPr>
            <p:spPr bwMode="invGray">
              <a:xfrm>
                <a:off x="3274" y="2636"/>
                <a:ext cx="139" cy="223"/>
              </a:xfrm>
              <a:custGeom>
                <a:avLst/>
                <a:gdLst>
                  <a:gd name="T0" fmla="*/ 95 w 139"/>
                  <a:gd name="T1" fmla="*/ 130 h 223"/>
                  <a:gd name="T2" fmla="*/ 95 w 139"/>
                  <a:gd name="T3" fmla="*/ 223 h 223"/>
                  <a:gd name="T4" fmla="*/ 44 w 139"/>
                  <a:gd name="T5" fmla="*/ 223 h 223"/>
                  <a:gd name="T6" fmla="*/ 44 w 139"/>
                  <a:gd name="T7" fmla="*/ 130 h 223"/>
                  <a:gd name="T8" fmla="*/ 0 w 139"/>
                  <a:gd name="T9" fmla="*/ 0 h 223"/>
                  <a:gd name="T10" fmla="*/ 51 w 139"/>
                  <a:gd name="T11" fmla="*/ 0 h 223"/>
                  <a:gd name="T12" fmla="*/ 69 w 139"/>
                  <a:gd name="T13" fmla="*/ 81 h 223"/>
                  <a:gd name="T14" fmla="*/ 70 w 139"/>
                  <a:gd name="T15" fmla="*/ 81 h 223"/>
                  <a:gd name="T16" fmla="*/ 88 w 139"/>
                  <a:gd name="T17" fmla="*/ 0 h 223"/>
                  <a:gd name="T18" fmla="*/ 139 w 139"/>
                  <a:gd name="T19" fmla="*/ 0 h 223"/>
                  <a:gd name="T20" fmla="*/ 95 w 139"/>
                  <a:gd name="T21" fmla="*/ 130 h 2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9" h="223">
                    <a:moveTo>
                      <a:pt x="95" y="130"/>
                    </a:moveTo>
                    <a:lnTo>
                      <a:pt x="95" y="223"/>
                    </a:lnTo>
                    <a:lnTo>
                      <a:pt x="44" y="223"/>
                    </a:lnTo>
                    <a:lnTo>
                      <a:pt x="44" y="130"/>
                    </a:lnTo>
                    <a:lnTo>
                      <a:pt x="0" y="0"/>
                    </a:lnTo>
                    <a:lnTo>
                      <a:pt x="51" y="0"/>
                    </a:lnTo>
                    <a:lnTo>
                      <a:pt x="69" y="81"/>
                    </a:lnTo>
                    <a:lnTo>
                      <a:pt x="70" y="81"/>
                    </a:lnTo>
                    <a:lnTo>
                      <a:pt x="88" y="0"/>
                    </a:lnTo>
                    <a:lnTo>
                      <a:pt x="139" y="0"/>
                    </a:lnTo>
                    <a:lnTo>
                      <a:pt x="95" y="1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57" name="Freeform 56"/>
              <p:cNvSpPr>
                <a:spLocks/>
              </p:cNvSpPr>
              <p:nvPr/>
            </p:nvSpPr>
            <p:spPr bwMode="invGray">
              <a:xfrm>
                <a:off x="2371" y="1344"/>
                <a:ext cx="1022" cy="971"/>
              </a:xfrm>
              <a:custGeom>
                <a:avLst/>
                <a:gdLst>
                  <a:gd name="T0" fmla="*/ 827 w 1022"/>
                  <a:gd name="T1" fmla="*/ 971 h 971"/>
                  <a:gd name="T2" fmla="*/ 511 w 1022"/>
                  <a:gd name="T3" fmla="*/ 741 h 971"/>
                  <a:gd name="T4" fmla="*/ 196 w 1022"/>
                  <a:gd name="T5" fmla="*/ 971 h 971"/>
                  <a:gd name="T6" fmla="*/ 316 w 1022"/>
                  <a:gd name="T7" fmla="*/ 600 h 971"/>
                  <a:gd name="T8" fmla="*/ 0 w 1022"/>
                  <a:gd name="T9" fmla="*/ 371 h 971"/>
                  <a:gd name="T10" fmla="*/ 391 w 1022"/>
                  <a:gd name="T11" fmla="*/ 371 h 971"/>
                  <a:gd name="T12" fmla="*/ 511 w 1022"/>
                  <a:gd name="T13" fmla="*/ 0 h 971"/>
                  <a:gd name="T14" fmla="*/ 632 w 1022"/>
                  <a:gd name="T15" fmla="*/ 371 h 971"/>
                  <a:gd name="T16" fmla="*/ 1022 w 1022"/>
                  <a:gd name="T17" fmla="*/ 371 h 971"/>
                  <a:gd name="T18" fmla="*/ 706 w 1022"/>
                  <a:gd name="T19" fmla="*/ 600 h 971"/>
                  <a:gd name="T20" fmla="*/ 827 w 1022"/>
                  <a:gd name="T21" fmla="*/ 971 h 971"/>
                  <a:gd name="T22" fmla="*/ 827 w 1022"/>
                  <a:gd name="T23" fmla="*/ 971 h 97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22" h="971">
                    <a:moveTo>
                      <a:pt x="827" y="971"/>
                    </a:moveTo>
                    <a:lnTo>
                      <a:pt x="511" y="741"/>
                    </a:lnTo>
                    <a:lnTo>
                      <a:pt x="196" y="971"/>
                    </a:lnTo>
                    <a:lnTo>
                      <a:pt x="316" y="600"/>
                    </a:lnTo>
                    <a:lnTo>
                      <a:pt x="0" y="371"/>
                    </a:lnTo>
                    <a:lnTo>
                      <a:pt x="391" y="371"/>
                    </a:lnTo>
                    <a:lnTo>
                      <a:pt x="511" y="0"/>
                    </a:lnTo>
                    <a:lnTo>
                      <a:pt x="632" y="371"/>
                    </a:lnTo>
                    <a:lnTo>
                      <a:pt x="1022" y="371"/>
                    </a:lnTo>
                    <a:lnTo>
                      <a:pt x="706" y="600"/>
                    </a:lnTo>
                    <a:lnTo>
                      <a:pt x="827" y="971"/>
                    </a:lnTo>
                    <a:close/>
                  </a:path>
                </a:pathLst>
              </a:custGeom>
              <a:solidFill>
                <a:srgbClr val="FFC425"/>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58" name="Freeform 57"/>
              <p:cNvSpPr>
                <a:spLocks/>
              </p:cNvSpPr>
              <p:nvPr/>
            </p:nvSpPr>
            <p:spPr bwMode="invGray">
              <a:xfrm>
                <a:off x="2486" y="1463"/>
                <a:ext cx="793" cy="755"/>
              </a:xfrm>
              <a:custGeom>
                <a:avLst/>
                <a:gdLst>
                  <a:gd name="T0" fmla="*/ 641 w 793"/>
                  <a:gd name="T1" fmla="*/ 755 h 755"/>
                  <a:gd name="T2" fmla="*/ 396 w 793"/>
                  <a:gd name="T3" fmla="*/ 577 h 755"/>
                  <a:gd name="T4" fmla="*/ 151 w 793"/>
                  <a:gd name="T5" fmla="*/ 755 h 755"/>
                  <a:gd name="T6" fmla="*/ 245 w 793"/>
                  <a:gd name="T7" fmla="*/ 467 h 755"/>
                  <a:gd name="T8" fmla="*/ 0 w 793"/>
                  <a:gd name="T9" fmla="*/ 288 h 755"/>
                  <a:gd name="T10" fmla="*/ 303 w 793"/>
                  <a:gd name="T11" fmla="*/ 288 h 755"/>
                  <a:gd name="T12" fmla="*/ 396 w 793"/>
                  <a:gd name="T13" fmla="*/ 0 h 755"/>
                  <a:gd name="T14" fmla="*/ 490 w 793"/>
                  <a:gd name="T15" fmla="*/ 288 h 755"/>
                  <a:gd name="T16" fmla="*/ 793 w 793"/>
                  <a:gd name="T17" fmla="*/ 288 h 755"/>
                  <a:gd name="T18" fmla="*/ 548 w 793"/>
                  <a:gd name="T19" fmla="*/ 467 h 755"/>
                  <a:gd name="T20" fmla="*/ 641 w 793"/>
                  <a:gd name="T21" fmla="*/ 755 h 755"/>
                  <a:gd name="T22" fmla="*/ 641 w 793"/>
                  <a:gd name="T23" fmla="*/ 755 h 7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3" h="755">
                    <a:moveTo>
                      <a:pt x="641" y="755"/>
                    </a:moveTo>
                    <a:lnTo>
                      <a:pt x="396" y="577"/>
                    </a:lnTo>
                    <a:lnTo>
                      <a:pt x="151" y="755"/>
                    </a:lnTo>
                    <a:lnTo>
                      <a:pt x="245" y="467"/>
                    </a:lnTo>
                    <a:lnTo>
                      <a:pt x="0" y="288"/>
                    </a:lnTo>
                    <a:lnTo>
                      <a:pt x="303" y="288"/>
                    </a:lnTo>
                    <a:lnTo>
                      <a:pt x="396" y="0"/>
                    </a:lnTo>
                    <a:lnTo>
                      <a:pt x="490" y="288"/>
                    </a:lnTo>
                    <a:lnTo>
                      <a:pt x="793" y="288"/>
                    </a:lnTo>
                    <a:lnTo>
                      <a:pt x="548" y="467"/>
                    </a:lnTo>
                    <a:lnTo>
                      <a:pt x="641" y="755"/>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59" name="Freeform 58"/>
              <p:cNvSpPr>
                <a:spLocks/>
              </p:cNvSpPr>
              <p:nvPr/>
            </p:nvSpPr>
            <p:spPr bwMode="invGray">
              <a:xfrm>
                <a:off x="2595" y="1579"/>
                <a:ext cx="574" cy="545"/>
              </a:xfrm>
              <a:custGeom>
                <a:avLst/>
                <a:gdLst>
                  <a:gd name="T0" fmla="*/ 287 w 574"/>
                  <a:gd name="T1" fmla="*/ 0 h 545"/>
                  <a:gd name="T2" fmla="*/ 355 w 574"/>
                  <a:gd name="T3" fmla="*/ 208 h 545"/>
                  <a:gd name="T4" fmla="*/ 574 w 574"/>
                  <a:gd name="T5" fmla="*/ 208 h 545"/>
                  <a:gd name="T6" fmla="*/ 396 w 574"/>
                  <a:gd name="T7" fmla="*/ 337 h 545"/>
                  <a:gd name="T8" fmla="*/ 464 w 574"/>
                  <a:gd name="T9" fmla="*/ 545 h 545"/>
                  <a:gd name="T10" fmla="*/ 287 w 574"/>
                  <a:gd name="T11" fmla="*/ 416 h 545"/>
                  <a:gd name="T12" fmla="*/ 110 w 574"/>
                  <a:gd name="T13" fmla="*/ 545 h 545"/>
                  <a:gd name="T14" fmla="*/ 178 w 574"/>
                  <a:gd name="T15" fmla="*/ 337 h 545"/>
                  <a:gd name="T16" fmla="*/ 0 w 574"/>
                  <a:gd name="T17" fmla="*/ 208 h 545"/>
                  <a:gd name="T18" fmla="*/ 219 w 574"/>
                  <a:gd name="T19" fmla="*/ 208 h 545"/>
                  <a:gd name="T20" fmla="*/ 287 w 574"/>
                  <a:gd name="T21" fmla="*/ 0 h 54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4" h="545">
                    <a:moveTo>
                      <a:pt x="287" y="0"/>
                    </a:moveTo>
                    <a:lnTo>
                      <a:pt x="355" y="208"/>
                    </a:lnTo>
                    <a:lnTo>
                      <a:pt x="574" y="208"/>
                    </a:lnTo>
                    <a:lnTo>
                      <a:pt x="396" y="337"/>
                    </a:lnTo>
                    <a:lnTo>
                      <a:pt x="464" y="545"/>
                    </a:lnTo>
                    <a:lnTo>
                      <a:pt x="287" y="416"/>
                    </a:lnTo>
                    <a:lnTo>
                      <a:pt x="110" y="545"/>
                    </a:lnTo>
                    <a:lnTo>
                      <a:pt x="178" y="337"/>
                    </a:lnTo>
                    <a:lnTo>
                      <a:pt x="0" y="208"/>
                    </a:lnTo>
                    <a:lnTo>
                      <a:pt x="219" y="208"/>
                    </a:lnTo>
                    <a:lnTo>
                      <a:pt x="28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grpSp>
      </p:grpSp>
      <p:grpSp>
        <p:nvGrpSpPr>
          <p:cNvPr id="67" name="Group 66"/>
          <p:cNvGrpSpPr/>
          <p:nvPr userDrawn="1"/>
        </p:nvGrpSpPr>
        <p:grpSpPr>
          <a:xfrm>
            <a:off x="7662672" y="6108192"/>
            <a:ext cx="1408176" cy="734917"/>
            <a:chOff x="7662672" y="6108192"/>
            <a:chExt cx="1408176" cy="734917"/>
          </a:xfrm>
        </p:grpSpPr>
        <p:sp>
          <p:nvSpPr>
            <p:cNvPr id="68" name="Round Same Side Corner Rectangle 67"/>
            <p:cNvSpPr/>
            <p:nvPr userDrawn="1"/>
          </p:nvSpPr>
          <p:spPr>
            <a:xfrm>
              <a:off x="7662672" y="6135624"/>
              <a:ext cx="1408176" cy="706828"/>
            </a:xfrm>
            <a:prstGeom prst="round2SameRect">
              <a:avLst>
                <a:gd name="adj1" fmla="val 9581"/>
                <a:gd name="adj2" fmla="val 0"/>
              </a:avLst>
            </a:prstGeom>
            <a:gradFill>
              <a:gsLst>
                <a:gs pos="59000">
                  <a:sysClr val="window" lastClr="FFFFFF">
                    <a:alpha val="20000"/>
                    <a:lumMod val="60000"/>
                  </a:sysClr>
                </a:gs>
                <a:gs pos="67000">
                  <a:sysClr val="window" lastClr="FFFFFF">
                    <a:alpha val="20000"/>
                  </a:sysClr>
                </a:gs>
                <a:gs pos="100000">
                  <a:sysClr val="window" lastClr="FFFFFF">
                    <a:alpha val="20000"/>
                    <a:lumMod val="20000"/>
                  </a:sysClr>
                </a:gs>
                <a:gs pos="23000">
                  <a:sysClr val="windowText" lastClr="000000">
                    <a:lumMod val="52000"/>
                    <a:lumOff val="48000"/>
                    <a:alpha val="20000"/>
                  </a:sysClr>
                </a:gs>
                <a:gs pos="9000">
                  <a:sysClr val="windowText" lastClr="000000">
                    <a:alpha val="20000"/>
                    <a:lumMod val="0"/>
                    <a:lumOff val="100000"/>
                  </a:sysClr>
                </a:gs>
                <a:gs pos="35000">
                  <a:sysClr val="windowText" lastClr="000000">
                    <a:lumMod val="95000"/>
                    <a:lumOff val="5000"/>
                    <a:alpha val="20000"/>
                  </a:sysClr>
                </a:gs>
                <a:gs pos="43000">
                  <a:sysClr val="window" lastClr="FFFFFF">
                    <a:alpha val="20000"/>
                    <a:lumMod val="100000"/>
                  </a:sysClr>
                </a:gs>
              </a:gsLst>
              <a:lin ang="33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sp>
          <p:nvSpPr>
            <p:cNvPr id="69" name="Round Same Side Corner Rectangle 68"/>
            <p:cNvSpPr/>
            <p:nvPr userDrawn="1"/>
          </p:nvSpPr>
          <p:spPr>
            <a:xfrm>
              <a:off x="7666210" y="6108192"/>
              <a:ext cx="1399032" cy="731520"/>
            </a:xfrm>
            <a:prstGeom prst="round2SameRect">
              <a:avLst>
                <a:gd name="adj1" fmla="val 9581"/>
                <a:gd name="adj2" fmla="val 0"/>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sp>
          <p:nvSpPr>
            <p:cNvPr id="70" name="Round Same Side Corner Rectangle 69"/>
            <p:cNvSpPr/>
            <p:nvPr userDrawn="1"/>
          </p:nvSpPr>
          <p:spPr>
            <a:xfrm>
              <a:off x="7662672" y="6136281"/>
              <a:ext cx="1408176" cy="706828"/>
            </a:xfrm>
            <a:prstGeom prst="round2SameRect">
              <a:avLst>
                <a:gd name="adj1" fmla="val 9581"/>
                <a:gd name="adj2" fmla="val 0"/>
              </a:avLst>
            </a:prstGeom>
            <a:gradFill>
              <a:gsLst>
                <a:gs pos="0">
                  <a:sysClr val="windowText" lastClr="000000">
                    <a:lumMod val="52000"/>
                    <a:lumOff val="48000"/>
                    <a:alpha val="17000"/>
                  </a:sysClr>
                </a:gs>
                <a:gs pos="68000">
                  <a:sysClr val="windowText" lastClr="000000">
                    <a:lumMod val="95000"/>
                    <a:lumOff val="5000"/>
                    <a:alpha val="20000"/>
                  </a:sysClr>
                </a:gs>
                <a:gs pos="34000">
                  <a:sysClr val="windowText" lastClr="000000">
                    <a:lumMod val="85000"/>
                    <a:lumOff val="15000"/>
                    <a:alpha val="20000"/>
                  </a:sysClr>
                </a:gs>
              </a:gsLst>
              <a:lin ang="36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sp>
          <p:nvSpPr>
            <p:cNvPr id="71" name="Round Same Side Corner Rectangle 70"/>
            <p:cNvSpPr/>
            <p:nvPr userDrawn="1"/>
          </p:nvSpPr>
          <p:spPr>
            <a:xfrm>
              <a:off x="7662672" y="6135624"/>
              <a:ext cx="1408176" cy="706828"/>
            </a:xfrm>
            <a:prstGeom prst="round2SameRect">
              <a:avLst>
                <a:gd name="adj1" fmla="val 9581"/>
                <a:gd name="adj2" fmla="val 0"/>
              </a:avLst>
            </a:prstGeom>
            <a:gradFill>
              <a:gsLst>
                <a:gs pos="73000">
                  <a:sysClr val="window" lastClr="FFFFFF">
                    <a:lumMod val="75000"/>
                  </a:sysClr>
                </a:gs>
                <a:gs pos="91000">
                  <a:srgbClr val="7F7F7F"/>
                </a:gs>
                <a:gs pos="0">
                  <a:sysClr val="window" lastClr="FFFFFF">
                    <a:lumMod val="85000"/>
                  </a:sysClr>
                </a:gs>
                <a:gs pos="13000">
                  <a:sysClr val="window" lastClr="FFFFFF">
                    <a:lumMod val="95000"/>
                  </a:sysClr>
                </a:gs>
                <a:gs pos="34000">
                  <a:sysClr val="window" lastClr="FFFFFF">
                    <a:lumMod val="75000"/>
                  </a:sysClr>
                </a:gs>
                <a:gs pos="100000">
                  <a:sysClr val="windowText" lastClr="000000">
                    <a:lumMod val="50000"/>
                    <a:lumOff val="50000"/>
                  </a:sysClr>
                </a:gs>
                <a:gs pos="48000">
                  <a:sysClr val="window" lastClr="FFFFFF">
                    <a:lumMod val="95000"/>
                  </a:sysClr>
                </a:gs>
              </a:gsLst>
              <a:lin ang="42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grpSp>
          <p:nvGrpSpPr>
            <p:cNvPr id="72" name="AMC"/>
            <p:cNvGrpSpPr>
              <a:grpSpLocks noChangeAspect="1"/>
            </p:cNvGrpSpPr>
            <p:nvPr userDrawn="1"/>
          </p:nvGrpSpPr>
          <p:grpSpPr bwMode="auto">
            <a:xfrm>
              <a:off x="7857433" y="6251059"/>
              <a:ext cx="398631" cy="467776"/>
              <a:chOff x="3311" y="1094"/>
              <a:chExt cx="1816" cy="2131"/>
            </a:xfrm>
          </p:grpSpPr>
          <p:sp>
            <p:nvSpPr>
              <p:cNvPr id="73" name="WHITE bkgrnd"/>
              <p:cNvSpPr>
                <a:spLocks/>
              </p:cNvSpPr>
              <p:nvPr/>
            </p:nvSpPr>
            <p:spPr bwMode="auto">
              <a:xfrm>
                <a:off x="3333" y="1116"/>
                <a:ext cx="1772" cy="2086"/>
              </a:xfrm>
              <a:custGeom>
                <a:avLst/>
                <a:gdLst>
                  <a:gd name="T0" fmla="*/ 1477 w 2954"/>
                  <a:gd name="T1" fmla="*/ 0 h 3479"/>
                  <a:gd name="T2" fmla="*/ 2954 w 2954"/>
                  <a:gd name="T3" fmla="*/ 356 h 3479"/>
                  <a:gd name="T4" fmla="*/ 2954 w 2954"/>
                  <a:gd name="T5" fmla="*/ 1377 h 3479"/>
                  <a:gd name="T6" fmla="*/ 1477 w 2954"/>
                  <a:gd name="T7" fmla="*/ 3479 h 3479"/>
                  <a:gd name="T8" fmla="*/ 0 w 2954"/>
                  <a:gd name="T9" fmla="*/ 1377 h 3479"/>
                  <a:gd name="T10" fmla="*/ 0 w 2954"/>
                  <a:gd name="T11" fmla="*/ 356 h 3479"/>
                  <a:gd name="T12" fmla="*/ 1477 w 2954"/>
                  <a:gd name="T13" fmla="*/ 0 h 3479"/>
                </a:gdLst>
                <a:ahLst/>
                <a:cxnLst>
                  <a:cxn ang="0">
                    <a:pos x="T0" y="T1"/>
                  </a:cxn>
                  <a:cxn ang="0">
                    <a:pos x="T2" y="T3"/>
                  </a:cxn>
                  <a:cxn ang="0">
                    <a:pos x="T4" y="T5"/>
                  </a:cxn>
                  <a:cxn ang="0">
                    <a:pos x="T6" y="T7"/>
                  </a:cxn>
                  <a:cxn ang="0">
                    <a:pos x="T8" y="T9"/>
                  </a:cxn>
                  <a:cxn ang="0">
                    <a:pos x="T10" y="T11"/>
                  </a:cxn>
                  <a:cxn ang="0">
                    <a:pos x="T12" y="T13"/>
                  </a:cxn>
                </a:cxnLst>
                <a:rect l="0" t="0" r="r" b="b"/>
                <a:pathLst>
                  <a:path w="2954" h="3479">
                    <a:moveTo>
                      <a:pt x="1477" y="0"/>
                    </a:moveTo>
                    <a:cubicBezTo>
                      <a:pt x="2003" y="0"/>
                      <a:pt x="2609" y="127"/>
                      <a:pt x="2954" y="356"/>
                    </a:cubicBezTo>
                    <a:cubicBezTo>
                      <a:pt x="2954" y="1377"/>
                      <a:pt x="2954" y="1377"/>
                      <a:pt x="2954" y="1377"/>
                    </a:cubicBezTo>
                    <a:cubicBezTo>
                      <a:pt x="2954" y="2275"/>
                      <a:pt x="2402" y="3111"/>
                      <a:pt x="1477" y="3479"/>
                    </a:cubicBezTo>
                    <a:cubicBezTo>
                      <a:pt x="552" y="3111"/>
                      <a:pt x="0" y="2275"/>
                      <a:pt x="0" y="1377"/>
                    </a:cubicBezTo>
                    <a:cubicBezTo>
                      <a:pt x="0" y="356"/>
                      <a:pt x="0" y="356"/>
                      <a:pt x="0" y="356"/>
                    </a:cubicBezTo>
                    <a:cubicBezTo>
                      <a:pt x="345" y="127"/>
                      <a:pt x="951" y="0"/>
                      <a:pt x="147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solidFill>
                    <a:prstClr val="black"/>
                  </a:solidFill>
                  <a:latin typeface="Adobe Garamond Pro" panose="02020502060506020403" pitchFamily="18" charset="0"/>
                </a:endParaRPr>
              </a:p>
            </p:txBody>
          </p:sp>
          <p:sp>
            <p:nvSpPr>
              <p:cNvPr id="74" name="BLACK outline"/>
              <p:cNvSpPr>
                <a:spLocks noEditPoints="1"/>
              </p:cNvSpPr>
              <p:nvPr/>
            </p:nvSpPr>
            <p:spPr bwMode="auto">
              <a:xfrm>
                <a:off x="3311" y="1094"/>
                <a:ext cx="1816" cy="2131"/>
              </a:xfrm>
              <a:custGeom>
                <a:avLst/>
                <a:gdLst>
                  <a:gd name="T0" fmla="*/ 3010 w 3026"/>
                  <a:gd name="T1" fmla="*/ 362 h 3554"/>
                  <a:gd name="T2" fmla="*/ 2328 w 3026"/>
                  <a:gd name="T3" fmla="*/ 93 h 3554"/>
                  <a:gd name="T4" fmla="*/ 1513 w 3026"/>
                  <a:gd name="T5" fmla="*/ 0 h 3554"/>
                  <a:gd name="T6" fmla="*/ 698 w 3026"/>
                  <a:gd name="T7" fmla="*/ 93 h 3554"/>
                  <a:gd name="T8" fmla="*/ 16 w 3026"/>
                  <a:gd name="T9" fmla="*/ 362 h 3554"/>
                  <a:gd name="T10" fmla="*/ 0 w 3026"/>
                  <a:gd name="T11" fmla="*/ 373 h 3554"/>
                  <a:gd name="T12" fmla="*/ 0 w 3026"/>
                  <a:gd name="T13" fmla="*/ 1413 h 3554"/>
                  <a:gd name="T14" fmla="*/ 398 w 3026"/>
                  <a:gd name="T15" fmla="*/ 2683 h 3554"/>
                  <a:gd name="T16" fmla="*/ 1500 w 3026"/>
                  <a:gd name="T17" fmla="*/ 3548 h 3554"/>
                  <a:gd name="T18" fmla="*/ 1513 w 3026"/>
                  <a:gd name="T19" fmla="*/ 3554 h 3554"/>
                  <a:gd name="T20" fmla="*/ 1526 w 3026"/>
                  <a:gd name="T21" fmla="*/ 3548 h 3554"/>
                  <a:gd name="T22" fmla="*/ 2628 w 3026"/>
                  <a:gd name="T23" fmla="*/ 2683 h 3554"/>
                  <a:gd name="T24" fmla="*/ 3026 w 3026"/>
                  <a:gd name="T25" fmla="*/ 1413 h 3554"/>
                  <a:gd name="T26" fmla="*/ 3026 w 3026"/>
                  <a:gd name="T27" fmla="*/ 373 h 3554"/>
                  <a:gd name="T28" fmla="*/ 3010 w 3026"/>
                  <a:gd name="T29" fmla="*/ 362 h 3554"/>
                  <a:gd name="T30" fmla="*/ 2954 w 3026"/>
                  <a:gd name="T31" fmla="*/ 1413 h 3554"/>
                  <a:gd name="T32" fmla="*/ 1513 w 3026"/>
                  <a:gd name="T33" fmla="*/ 3476 h 3554"/>
                  <a:gd name="T34" fmla="*/ 72 w 3026"/>
                  <a:gd name="T35" fmla="*/ 1413 h 3554"/>
                  <a:gd name="T36" fmla="*/ 72 w 3026"/>
                  <a:gd name="T37" fmla="*/ 412 h 3554"/>
                  <a:gd name="T38" fmla="*/ 1513 w 3026"/>
                  <a:gd name="T39" fmla="*/ 72 h 3554"/>
                  <a:gd name="T40" fmla="*/ 2954 w 3026"/>
                  <a:gd name="T41" fmla="*/ 412 h 3554"/>
                  <a:gd name="T42" fmla="*/ 2954 w 3026"/>
                  <a:gd name="T43" fmla="*/ 1413 h 3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26" h="3554">
                    <a:moveTo>
                      <a:pt x="3010" y="362"/>
                    </a:moveTo>
                    <a:cubicBezTo>
                      <a:pt x="2842" y="251"/>
                      <a:pt x="2606" y="158"/>
                      <a:pt x="2328" y="93"/>
                    </a:cubicBezTo>
                    <a:cubicBezTo>
                      <a:pt x="2069" y="33"/>
                      <a:pt x="1779" y="0"/>
                      <a:pt x="1513" y="0"/>
                    </a:cubicBezTo>
                    <a:cubicBezTo>
                      <a:pt x="1247" y="0"/>
                      <a:pt x="957" y="33"/>
                      <a:pt x="698" y="93"/>
                    </a:cubicBezTo>
                    <a:cubicBezTo>
                      <a:pt x="420" y="158"/>
                      <a:pt x="184" y="251"/>
                      <a:pt x="16" y="362"/>
                    </a:cubicBezTo>
                    <a:cubicBezTo>
                      <a:pt x="0" y="373"/>
                      <a:pt x="0" y="373"/>
                      <a:pt x="0" y="373"/>
                    </a:cubicBezTo>
                    <a:cubicBezTo>
                      <a:pt x="0" y="1413"/>
                      <a:pt x="0" y="1413"/>
                      <a:pt x="0" y="1413"/>
                    </a:cubicBezTo>
                    <a:cubicBezTo>
                      <a:pt x="0" y="1867"/>
                      <a:pt x="138" y="2306"/>
                      <a:pt x="398" y="2683"/>
                    </a:cubicBezTo>
                    <a:cubicBezTo>
                      <a:pt x="664" y="3068"/>
                      <a:pt x="1045" y="3368"/>
                      <a:pt x="1500" y="3548"/>
                    </a:cubicBezTo>
                    <a:cubicBezTo>
                      <a:pt x="1513" y="3554"/>
                      <a:pt x="1513" y="3554"/>
                      <a:pt x="1513" y="3554"/>
                    </a:cubicBezTo>
                    <a:cubicBezTo>
                      <a:pt x="1526" y="3548"/>
                      <a:pt x="1526" y="3548"/>
                      <a:pt x="1526" y="3548"/>
                    </a:cubicBezTo>
                    <a:cubicBezTo>
                      <a:pt x="1981" y="3368"/>
                      <a:pt x="2362" y="3068"/>
                      <a:pt x="2628" y="2683"/>
                    </a:cubicBezTo>
                    <a:cubicBezTo>
                      <a:pt x="2888" y="2306"/>
                      <a:pt x="3026" y="1867"/>
                      <a:pt x="3026" y="1413"/>
                    </a:cubicBezTo>
                    <a:cubicBezTo>
                      <a:pt x="3026" y="373"/>
                      <a:pt x="3026" y="373"/>
                      <a:pt x="3026" y="373"/>
                    </a:cubicBezTo>
                    <a:lnTo>
                      <a:pt x="3010" y="362"/>
                    </a:lnTo>
                    <a:close/>
                    <a:moveTo>
                      <a:pt x="2954" y="1413"/>
                    </a:moveTo>
                    <a:cubicBezTo>
                      <a:pt x="2954" y="2314"/>
                      <a:pt x="2389" y="3122"/>
                      <a:pt x="1513" y="3476"/>
                    </a:cubicBezTo>
                    <a:cubicBezTo>
                      <a:pt x="637" y="3122"/>
                      <a:pt x="72" y="2314"/>
                      <a:pt x="72" y="1413"/>
                    </a:cubicBezTo>
                    <a:cubicBezTo>
                      <a:pt x="72" y="412"/>
                      <a:pt x="72" y="412"/>
                      <a:pt x="72" y="412"/>
                    </a:cubicBezTo>
                    <a:cubicBezTo>
                      <a:pt x="391" y="208"/>
                      <a:pt x="966" y="72"/>
                      <a:pt x="1513" y="72"/>
                    </a:cubicBezTo>
                    <a:cubicBezTo>
                      <a:pt x="2060" y="72"/>
                      <a:pt x="2635" y="208"/>
                      <a:pt x="2954" y="412"/>
                    </a:cubicBezTo>
                    <a:lnTo>
                      <a:pt x="2954" y="14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solidFill>
                    <a:prstClr val="black"/>
                  </a:solidFill>
                  <a:latin typeface="Adobe Garamond Pro" panose="02020502060506020403" pitchFamily="18" charset="0"/>
                </a:endParaRPr>
              </a:p>
            </p:txBody>
          </p:sp>
          <p:sp>
            <p:nvSpPr>
              <p:cNvPr id="75" name="BLUE"/>
              <p:cNvSpPr>
                <a:spLocks/>
              </p:cNvSpPr>
              <p:nvPr/>
            </p:nvSpPr>
            <p:spPr bwMode="auto">
              <a:xfrm>
                <a:off x="4219" y="1369"/>
                <a:ext cx="797" cy="1744"/>
              </a:xfrm>
              <a:custGeom>
                <a:avLst/>
                <a:gdLst>
                  <a:gd name="T0" fmla="*/ 1329 w 1329"/>
                  <a:gd name="T1" fmla="*/ 40 h 2908"/>
                  <a:gd name="T2" fmla="*/ 302 w 1329"/>
                  <a:gd name="T3" fmla="*/ 1068 h 2908"/>
                  <a:gd name="T4" fmla="*/ 544 w 1329"/>
                  <a:gd name="T5" fmla="*/ 1370 h 2908"/>
                  <a:gd name="T6" fmla="*/ 0 w 1329"/>
                  <a:gd name="T7" fmla="*/ 1991 h 2908"/>
                  <a:gd name="T8" fmla="*/ 0 w 1329"/>
                  <a:gd name="T9" fmla="*/ 2908 h 2908"/>
                  <a:gd name="T10" fmla="*/ 1329 w 1329"/>
                  <a:gd name="T11" fmla="*/ 930 h 2908"/>
                  <a:gd name="T12" fmla="*/ 1329 w 1329"/>
                  <a:gd name="T13" fmla="*/ 40 h 2908"/>
                </a:gdLst>
                <a:ahLst/>
                <a:cxnLst>
                  <a:cxn ang="0">
                    <a:pos x="T0" y="T1"/>
                  </a:cxn>
                  <a:cxn ang="0">
                    <a:pos x="T2" y="T3"/>
                  </a:cxn>
                  <a:cxn ang="0">
                    <a:pos x="T4" y="T5"/>
                  </a:cxn>
                  <a:cxn ang="0">
                    <a:pos x="T6" y="T7"/>
                  </a:cxn>
                  <a:cxn ang="0">
                    <a:pos x="T8" y="T9"/>
                  </a:cxn>
                  <a:cxn ang="0">
                    <a:pos x="T10" y="T11"/>
                  </a:cxn>
                  <a:cxn ang="0">
                    <a:pos x="T12" y="T13"/>
                  </a:cxn>
                </a:cxnLst>
                <a:rect l="0" t="0" r="r" b="b"/>
                <a:pathLst>
                  <a:path w="1329" h="2908">
                    <a:moveTo>
                      <a:pt x="1329" y="40"/>
                    </a:moveTo>
                    <a:cubicBezTo>
                      <a:pt x="302" y="1068"/>
                      <a:pt x="302" y="1068"/>
                      <a:pt x="302" y="1068"/>
                    </a:cubicBezTo>
                    <a:cubicBezTo>
                      <a:pt x="544" y="1370"/>
                      <a:pt x="544" y="1370"/>
                      <a:pt x="544" y="1370"/>
                    </a:cubicBezTo>
                    <a:cubicBezTo>
                      <a:pt x="0" y="1991"/>
                      <a:pt x="0" y="1991"/>
                      <a:pt x="0" y="1991"/>
                    </a:cubicBezTo>
                    <a:cubicBezTo>
                      <a:pt x="0" y="2908"/>
                      <a:pt x="0" y="2908"/>
                      <a:pt x="0" y="2908"/>
                    </a:cubicBezTo>
                    <a:cubicBezTo>
                      <a:pt x="540" y="2665"/>
                      <a:pt x="1329" y="2054"/>
                      <a:pt x="1329" y="930"/>
                    </a:cubicBezTo>
                    <a:cubicBezTo>
                      <a:pt x="1329" y="0"/>
                      <a:pt x="1329" y="41"/>
                      <a:pt x="1329" y="40"/>
                    </a:cubicBezTo>
                    <a:close/>
                  </a:path>
                </a:pathLst>
              </a:custGeom>
              <a:solidFill>
                <a:srgbClr val="0056A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solidFill>
                    <a:prstClr val="black"/>
                  </a:solidFill>
                  <a:latin typeface="Adobe Garamond Pro" panose="02020502060506020403" pitchFamily="18" charset="0"/>
                </a:endParaRPr>
              </a:p>
            </p:txBody>
          </p:sp>
          <p:sp>
            <p:nvSpPr>
              <p:cNvPr id="76" name="RED"/>
              <p:cNvSpPr>
                <a:spLocks/>
              </p:cNvSpPr>
              <p:nvPr/>
            </p:nvSpPr>
            <p:spPr bwMode="auto">
              <a:xfrm>
                <a:off x="3422" y="1369"/>
                <a:ext cx="797" cy="1744"/>
              </a:xfrm>
              <a:custGeom>
                <a:avLst/>
                <a:gdLst>
                  <a:gd name="T0" fmla="*/ 0 w 1329"/>
                  <a:gd name="T1" fmla="*/ 40 h 2908"/>
                  <a:gd name="T2" fmla="*/ 1027 w 1329"/>
                  <a:gd name="T3" fmla="*/ 1068 h 2908"/>
                  <a:gd name="T4" fmla="*/ 785 w 1329"/>
                  <a:gd name="T5" fmla="*/ 1370 h 2908"/>
                  <a:gd name="T6" fmla="*/ 1329 w 1329"/>
                  <a:gd name="T7" fmla="*/ 1991 h 2908"/>
                  <a:gd name="T8" fmla="*/ 1329 w 1329"/>
                  <a:gd name="T9" fmla="*/ 2908 h 2908"/>
                  <a:gd name="T10" fmla="*/ 0 w 1329"/>
                  <a:gd name="T11" fmla="*/ 930 h 2908"/>
                  <a:gd name="T12" fmla="*/ 0 w 1329"/>
                  <a:gd name="T13" fmla="*/ 40 h 2908"/>
                </a:gdLst>
                <a:ahLst/>
                <a:cxnLst>
                  <a:cxn ang="0">
                    <a:pos x="T0" y="T1"/>
                  </a:cxn>
                  <a:cxn ang="0">
                    <a:pos x="T2" y="T3"/>
                  </a:cxn>
                  <a:cxn ang="0">
                    <a:pos x="T4" y="T5"/>
                  </a:cxn>
                  <a:cxn ang="0">
                    <a:pos x="T6" y="T7"/>
                  </a:cxn>
                  <a:cxn ang="0">
                    <a:pos x="T8" y="T9"/>
                  </a:cxn>
                  <a:cxn ang="0">
                    <a:pos x="T10" y="T11"/>
                  </a:cxn>
                  <a:cxn ang="0">
                    <a:pos x="T12" y="T13"/>
                  </a:cxn>
                </a:cxnLst>
                <a:rect l="0" t="0" r="r" b="b"/>
                <a:pathLst>
                  <a:path w="1329" h="2908">
                    <a:moveTo>
                      <a:pt x="0" y="40"/>
                    </a:moveTo>
                    <a:cubicBezTo>
                      <a:pt x="1027" y="1068"/>
                      <a:pt x="1027" y="1068"/>
                      <a:pt x="1027" y="1068"/>
                    </a:cubicBezTo>
                    <a:cubicBezTo>
                      <a:pt x="785" y="1370"/>
                      <a:pt x="785" y="1370"/>
                      <a:pt x="785" y="1370"/>
                    </a:cubicBezTo>
                    <a:cubicBezTo>
                      <a:pt x="1329" y="1991"/>
                      <a:pt x="1329" y="1991"/>
                      <a:pt x="1329" y="1991"/>
                    </a:cubicBezTo>
                    <a:cubicBezTo>
                      <a:pt x="1329" y="2908"/>
                      <a:pt x="1329" y="2908"/>
                      <a:pt x="1329" y="2908"/>
                    </a:cubicBezTo>
                    <a:cubicBezTo>
                      <a:pt x="789" y="2665"/>
                      <a:pt x="0" y="2054"/>
                      <a:pt x="0" y="930"/>
                    </a:cubicBezTo>
                    <a:cubicBezTo>
                      <a:pt x="0" y="0"/>
                      <a:pt x="0" y="41"/>
                      <a:pt x="0" y="40"/>
                    </a:cubicBezTo>
                    <a:close/>
                  </a:path>
                </a:pathLst>
              </a:custGeom>
              <a:solidFill>
                <a:srgbClr val="C3203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solidFill>
                    <a:prstClr val="black"/>
                  </a:solidFill>
                  <a:latin typeface="Adobe Garamond Pro" panose="02020502060506020403" pitchFamily="18" charset="0"/>
                </a:endParaRPr>
              </a:p>
            </p:txBody>
          </p:sp>
        </p:grpSp>
      </p:grpSp>
    </p:spTree>
    <p:extLst>
      <p:ext uri="{BB962C8B-B14F-4D97-AF65-F5344CB8AC3E}">
        <p14:creationId xmlns:p14="http://schemas.microsoft.com/office/powerpoint/2010/main" val="3765676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2" name="Round Same Side Corner Rectangle 61"/>
          <p:cNvSpPr/>
          <p:nvPr userDrawn="1"/>
        </p:nvSpPr>
        <p:spPr>
          <a:xfrm>
            <a:off x="8415363" y="6126480"/>
            <a:ext cx="654369" cy="731520"/>
          </a:xfrm>
          <a:prstGeom prst="round2SameRect">
            <a:avLst>
              <a:gd name="adj1" fmla="val 9581"/>
              <a:gd name="adj2" fmla="val 0"/>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sp>
        <p:nvSpPr>
          <p:cNvPr id="63" name="Round Same Side Corner Rectangle 62"/>
          <p:cNvSpPr/>
          <p:nvPr userDrawn="1"/>
        </p:nvSpPr>
        <p:spPr>
          <a:xfrm>
            <a:off x="8415364" y="6151172"/>
            <a:ext cx="654369" cy="706828"/>
          </a:xfrm>
          <a:prstGeom prst="round2SameRect">
            <a:avLst>
              <a:gd name="adj1" fmla="val 9581"/>
              <a:gd name="adj2" fmla="val 0"/>
            </a:avLst>
          </a:prstGeom>
          <a:gradFill>
            <a:gsLst>
              <a:gs pos="73000">
                <a:sysClr val="window" lastClr="FFFFFF">
                  <a:lumMod val="75000"/>
                </a:sysClr>
              </a:gs>
              <a:gs pos="91000">
                <a:srgbClr val="7F7F7F"/>
              </a:gs>
              <a:gs pos="0">
                <a:sysClr val="window" lastClr="FFFFFF">
                  <a:lumMod val="85000"/>
                </a:sysClr>
              </a:gs>
              <a:gs pos="13000">
                <a:sysClr val="window" lastClr="FFFFFF">
                  <a:lumMod val="95000"/>
                </a:sysClr>
              </a:gs>
              <a:gs pos="34000">
                <a:sysClr val="window" lastClr="FFFFFF">
                  <a:lumMod val="75000"/>
                </a:sysClr>
              </a:gs>
              <a:gs pos="100000">
                <a:sysClr val="windowText" lastClr="000000">
                  <a:lumMod val="50000"/>
                  <a:lumOff val="50000"/>
                </a:sysClr>
              </a:gs>
              <a:gs pos="48000">
                <a:sysClr val="window" lastClr="FFFFFF">
                  <a:lumMod val="95000"/>
                </a:sysClr>
              </a:gs>
            </a:gsLst>
            <a:lin ang="42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sp>
        <p:nvSpPr>
          <p:cNvPr id="64" name="Round Same Side Corner Rectangle 63"/>
          <p:cNvSpPr/>
          <p:nvPr userDrawn="1"/>
        </p:nvSpPr>
        <p:spPr>
          <a:xfrm>
            <a:off x="8415364" y="6151172"/>
            <a:ext cx="654369" cy="706828"/>
          </a:xfrm>
          <a:prstGeom prst="round2SameRect">
            <a:avLst>
              <a:gd name="adj1" fmla="val 9581"/>
              <a:gd name="adj2" fmla="val 0"/>
            </a:avLst>
          </a:prstGeom>
          <a:gradFill>
            <a:gsLst>
              <a:gs pos="59000">
                <a:sysClr val="window" lastClr="FFFFFF">
                  <a:alpha val="20000"/>
                  <a:lumMod val="60000"/>
                </a:sysClr>
              </a:gs>
              <a:gs pos="67000">
                <a:sysClr val="window" lastClr="FFFFFF">
                  <a:alpha val="20000"/>
                </a:sysClr>
              </a:gs>
              <a:gs pos="100000">
                <a:sysClr val="window" lastClr="FFFFFF">
                  <a:alpha val="20000"/>
                  <a:lumMod val="20000"/>
                </a:sysClr>
              </a:gs>
              <a:gs pos="23000">
                <a:sysClr val="windowText" lastClr="000000">
                  <a:lumMod val="52000"/>
                  <a:lumOff val="48000"/>
                  <a:alpha val="20000"/>
                </a:sysClr>
              </a:gs>
              <a:gs pos="9000">
                <a:sysClr val="windowText" lastClr="000000">
                  <a:alpha val="20000"/>
                  <a:lumMod val="0"/>
                  <a:lumOff val="100000"/>
                </a:sysClr>
              </a:gs>
              <a:gs pos="35000">
                <a:sysClr val="windowText" lastClr="000000">
                  <a:lumMod val="95000"/>
                  <a:lumOff val="5000"/>
                  <a:alpha val="20000"/>
                </a:sysClr>
              </a:gs>
              <a:gs pos="43000">
                <a:sysClr val="window" lastClr="FFFFFF">
                  <a:alpha val="20000"/>
                  <a:lumMod val="100000"/>
                </a:sysClr>
              </a:gs>
            </a:gsLst>
            <a:lin ang="33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sp>
        <p:nvSpPr>
          <p:cNvPr id="65" name="Round Same Side Corner Rectangle 64"/>
          <p:cNvSpPr/>
          <p:nvPr userDrawn="1"/>
        </p:nvSpPr>
        <p:spPr>
          <a:xfrm>
            <a:off x="8415364" y="6151172"/>
            <a:ext cx="654369" cy="706828"/>
          </a:xfrm>
          <a:prstGeom prst="round2SameRect">
            <a:avLst>
              <a:gd name="adj1" fmla="val 9581"/>
              <a:gd name="adj2" fmla="val 0"/>
            </a:avLst>
          </a:prstGeom>
          <a:gradFill>
            <a:gsLst>
              <a:gs pos="0">
                <a:sysClr val="windowText" lastClr="000000">
                  <a:lumMod val="52000"/>
                  <a:lumOff val="48000"/>
                  <a:alpha val="20000"/>
                </a:sysClr>
              </a:gs>
              <a:gs pos="68000">
                <a:sysClr val="windowText" lastClr="000000">
                  <a:lumMod val="95000"/>
                  <a:lumOff val="5000"/>
                  <a:alpha val="20000"/>
                </a:sysClr>
              </a:gs>
              <a:gs pos="34000">
                <a:sysClr val="windowText" lastClr="000000">
                  <a:lumMod val="85000"/>
                  <a:lumOff val="15000"/>
                  <a:alpha val="20000"/>
                </a:sysClr>
              </a:gs>
            </a:gsLst>
            <a:lin ang="36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sp>
        <p:nvSpPr>
          <p:cNvPr id="2" name="Title Placeholder 1"/>
          <p:cNvSpPr>
            <a:spLocks noGrp="1"/>
          </p:cNvSpPr>
          <p:nvPr userDrawn="1">
            <p:ph type="title"/>
          </p:nvPr>
        </p:nvSpPr>
        <p:spPr bwMode="gray">
          <a:xfrm>
            <a:off x="836760" y="99565"/>
            <a:ext cx="8232971" cy="480131"/>
          </a:xfrm>
          <a:prstGeom prst="rect">
            <a:avLst/>
          </a:prstGeom>
        </p:spPr>
        <p:txBody>
          <a:bodyPr vert="horz" wrap="square" lIns="182880" tIns="45720" rIns="91440" bIns="45720" rtlCol="0" anchor="t" anchorCtr="0">
            <a:spAutoFit/>
          </a:bodyPr>
          <a:lstStyle/>
          <a:p>
            <a:pPr marL="0" lvl="0"/>
            <a:r>
              <a:rPr kumimoji="0" lang="en-US" sz="2800" b="1" i="0" u="none" strike="noStrike" kern="1200" cap="none" spc="0" normalizeH="0" baseline="0" noProof="0" dirty="0">
                <a:ln>
                  <a:noFill/>
                </a:ln>
                <a:solidFill>
                  <a:prstClr val="black"/>
                </a:solidFill>
                <a:effectLst/>
                <a:uLnTx/>
                <a:uFillTx/>
                <a:latin typeface="Arial" panose="020B0604020202020204"/>
                <a:ea typeface="+mj-ea"/>
                <a:cs typeface="+mj-cs"/>
              </a:rPr>
              <a:t>Click to edit Master title style – Arial 28pt Bold</a:t>
            </a:r>
            <a:endParaRPr lang="en-US" dirty="0"/>
          </a:p>
        </p:txBody>
      </p:sp>
      <p:sp>
        <p:nvSpPr>
          <p:cNvPr id="3" name="Text Placeholder 2"/>
          <p:cNvSpPr>
            <a:spLocks noGrp="1"/>
          </p:cNvSpPr>
          <p:nvPr userDrawn="1">
            <p:ph type="body" idx="1"/>
          </p:nvPr>
        </p:nvSpPr>
        <p:spPr>
          <a:xfrm>
            <a:off x="836761" y="711257"/>
            <a:ext cx="7772400" cy="4351338"/>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Arial" panose="020B0604020202020204"/>
                <a:ea typeface="+mn-ea"/>
                <a:cs typeface="+mn-cs"/>
              </a:rPr>
              <a:t>Click to edit Master text styles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a:ea typeface="+mn-ea"/>
                <a:cs typeface="+mn-cs"/>
              </a:rPr>
              <a:t>Second level</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rial" panose="020B0604020202020204"/>
                <a:ea typeface="+mn-ea"/>
                <a:cs typeface="+mn-cs"/>
              </a:rPr>
              <a:t>Third level</a:t>
            </a:r>
          </a:p>
          <a:p>
            <a:pPr marL="1600200" marR="0" lvl="3"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Fourth level</a:t>
            </a:r>
          </a:p>
          <a:p>
            <a:pPr marL="2057400" marR="0" lvl="4"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Fifth level</a:t>
            </a:r>
          </a:p>
          <a:p>
            <a:pPr lvl="4"/>
            <a:endParaRPr lang="en-US" dirty="0"/>
          </a:p>
        </p:txBody>
      </p:sp>
      <p:sp>
        <p:nvSpPr>
          <p:cNvPr id="7" name="Classification Top"/>
          <p:cNvSpPr txBox="1">
            <a:spLocks/>
          </p:cNvSpPr>
          <p:nvPr userDrawn="1"/>
        </p:nvSpPr>
        <p:spPr bwMode="white">
          <a:xfrm>
            <a:off x="781050" y="0"/>
            <a:ext cx="7886700" cy="138499"/>
          </a:xfrm>
          <a:prstGeom prst="rect">
            <a:avLst/>
          </a:prstGeom>
        </p:spPr>
        <p:txBody>
          <a:bodyPr vert="horz" lIns="0" tIns="0" rIns="0" bIns="0" rtlCol="0" anchor="t" anchorCtr="0">
            <a:spAutoFit/>
          </a:bodyPr>
          <a:lstStyle>
            <a:defPPr>
              <a:defRPr lang="en-US"/>
            </a:defPPr>
            <a:lvl1pPr marL="0" algn="ctr"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b="1" dirty="0">
                <a:solidFill>
                  <a:schemeClr val="bg1"/>
                </a:solidFill>
              </a:rPr>
              <a:t>UNCLASSIFIED//FOUO</a:t>
            </a:r>
          </a:p>
        </p:txBody>
      </p:sp>
      <p:sp>
        <p:nvSpPr>
          <p:cNvPr id="32" name="Slide Number Placeholder 5"/>
          <p:cNvSpPr txBox="1">
            <a:spLocks/>
          </p:cNvSpPr>
          <p:nvPr userDrawn="1"/>
        </p:nvSpPr>
        <p:spPr>
          <a:xfrm>
            <a:off x="4000500" y="6750278"/>
            <a:ext cx="1143000" cy="107722"/>
          </a:xfrm>
          <a:prstGeom prst="rect">
            <a:avLst/>
          </a:prstGeom>
        </p:spPr>
        <p:txBody>
          <a:bodyPr vert="horz" lIns="0" tIns="0" rIns="0" bIns="0" rtlCol="0" anchor="ctr">
            <a:spAutoFit/>
          </a:bodyPr>
          <a:lstStyle>
            <a:defPPr>
              <a:defRPr lang="en-US"/>
            </a:defPPr>
            <a:lvl1pPr marL="0" algn="ctr" defTabSz="914400" rtl="0" eaLnBrk="1" fontAlgn="auto" latinLnBrk="0" hangingPunct="1">
              <a:spcBef>
                <a:spcPts val="0"/>
              </a:spcBef>
              <a:spcAft>
                <a:spcPts val="0"/>
              </a:spcAft>
              <a:defRPr lang="en-US" sz="700" b="1" kern="600" smtClean="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82CFA9B-4785-4222-B2D1-FB953FCA43F9}" type="slidenum">
              <a:rPr kumimoji="0" lang="en-US" sz="700" b="1" i="0" u="none" strike="noStrike" kern="6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700" b="1" i="0" u="none" strike="noStrike" kern="6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33" name="Classification bottom"/>
          <p:cNvSpPr txBox="1"/>
          <p:nvPr userDrawn="1"/>
        </p:nvSpPr>
        <p:spPr bwMode="black">
          <a:xfrm>
            <a:off x="-31817" y="6694249"/>
            <a:ext cx="2265970" cy="163751"/>
          </a:xfrm>
          <a:prstGeom prst="rect">
            <a:avLst/>
          </a:prstGeom>
          <a:noFill/>
        </p:spPr>
        <p:txBody>
          <a:bodyPr wrap="none" lIns="45720" tIns="0" rIns="0" bIns="0" anchor="b" anchorCtr="0">
            <a:noAutofit/>
          </a:bodyPr>
          <a:lstStyle/>
          <a:p>
            <a:pPr eaLnBrk="1" fontAlgn="auto" hangingPunct="1">
              <a:spcBef>
                <a:spcPts val="0"/>
              </a:spcBef>
              <a:spcAft>
                <a:spcPts val="0"/>
              </a:spcAft>
              <a:defRPr/>
            </a:pPr>
            <a:r>
              <a:rPr lang="en-US" sz="700" b="1" kern="600" dirty="0">
                <a:solidFill>
                  <a:schemeClr val="tx1"/>
                </a:solidFill>
                <a:latin typeface="Arial" panose="020B0604020202020204" pitchFamily="34" charset="0"/>
                <a:cs typeface="Arial" panose="020B0604020202020204" pitchFamily="34" charset="0"/>
              </a:rPr>
              <a:t>CONTROLLED UNCLASSIFIED INFORMATION (CUI)</a:t>
            </a:r>
          </a:p>
        </p:txBody>
      </p:sp>
      <p:grpSp>
        <p:nvGrpSpPr>
          <p:cNvPr id="34" name="Group 33"/>
          <p:cNvGrpSpPr>
            <a:grpSpLocks noChangeAspect="1"/>
          </p:cNvGrpSpPr>
          <p:nvPr userDrawn="1"/>
        </p:nvGrpSpPr>
        <p:grpSpPr>
          <a:xfrm>
            <a:off x="43924" y="0"/>
            <a:ext cx="614993" cy="731520"/>
            <a:chOff x="125730" y="0"/>
            <a:chExt cx="526946" cy="626790"/>
          </a:xfrm>
        </p:grpSpPr>
        <p:sp>
          <p:nvSpPr>
            <p:cNvPr id="35" name="Round Same Side Corner Rectangle 34"/>
            <p:cNvSpPr/>
            <p:nvPr userDrawn="1"/>
          </p:nvSpPr>
          <p:spPr>
            <a:xfrm>
              <a:off x="125730" y="0"/>
              <a:ext cx="526946" cy="626790"/>
            </a:xfrm>
            <a:prstGeom prst="round2SameRect">
              <a:avLst>
                <a:gd name="adj1" fmla="val 0"/>
                <a:gd name="adj2" fmla="val 7443"/>
              </a:avLst>
            </a:prstGeom>
            <a:gradFill>
              <a:gsLst>
                <a:gs pos="0">
                  <a:sysClr val="windowText" lastClr="000000">
                    <a:lumMod val="50000"/>
                    <a:lumOff val="50000"/>
                  </a:sysClr>
                </a:gs>
                <a:gs pos="68000">
                  <a:sysClr val="windowText" lastClr="000000">
                    <a:lumMod val="95000"/>
                    <a:lumOff val="5000"/>
                  </a:sysClr>
                </a:gs>
                <a:gs pos="34000">
                  <a:sysClr val="windowText" lastClr="000000">
                    <a:lumMod val="85000"/>
                    <a:lumOff val="15000"/>
                  </a:sysClr>
                </a:gs>
              </a:gsLst>
              <a:lin ang="36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grpSp>
          <p:nvGrpSpPr>
            <p:cNvPr id="36" name="U.S. ARMY for dark bkgrnds"/>
            <p:cNvGrpSpPr>
              <a:grpSpLocks noChangeAspect="1"/>
            </p:cNvGrpSpPr>
            <p:nvPr userDrawn="1"/>
          </p:nvGrpSpPr>
          <p:grpSpPr bwMode="auto">
            <a:xfrm>
              <a:off x="208305" y="59287"/>
              <a:ext cx="361795" cy="457200"/>
              <a:chOff x="2205" y="1186"/>
              <a:chExt cx="1425" cy="1802"/>
            </a:xfrm>
          </p:grpSpPr>
          <p:sp>
            <p:nvSpPr>
              <p:cNvPr id="37" name="Freeform 36"/>
              <p:cNvSpPr>
                <a:spLocks noEditPoints="1"/>
              </p:cNvSpPr>
              <p:nvPr/>
            </p:nvSpPr>
            <p:spPr bwMode="invGray">
              <a:xfrm>
                <a:off x="3562" y="2500"/>
                <a:ext cx="68" cy="66"/>
              </a:xfrm>
              <a:custGeom>
                <a:avLst/>
                <a:gdLst>
                  <a:gd name="T0" fmla="*/ 0 w 125"/>
                  <a:gd name="T1" fmla="*/ 18 h 122"/>
                  <a:gd name="T2" fmla="*/ 18 w 125"/>
                  <a:gd name="T3" fmla="*/ 0 h 122"/>
                  <a:gd name="T4" fmla="*/ 37 w 125"/>
                  <a:gd name="T5" fmla="*/ 18 h 122"/>
                  <a:gd name="T6" fmla="*/ 18 w 125"/>
                  <a:gd name="T7" fmla="*/ 36 h 122"/>
                  <a:gd name="T8" fmla="*/ 0 w 125"/>
                  <a:gd name="T9" fmla="*/ 18 h 122"/>
                  <a:gd name="T10" fmla="*/ 18 w 125"/>
                  <a:gd name="T11" fmla="*/ 4 h 122"/>
                  <a:gd name="T12" fmla="*/ 5 w 125"/>
                  <a:gd name="T13" fmla="*/ 18 h 122"/>
                  <a:gd name="T14" fmla="*/ 18 w 125"/>
                  <a:gd name="T15" fmla="*/ 32 h 122"/>
                  <a:gd name="T16" fmla="*/ 32 w 125"/>
                  <a:gd name="T17" fmla="*/ 18 h 122"/>
                  <a:gd name="T18" fmla="*/ 18 w 125"/>
                  <a:gd name="T19" fmla="*/ 4 h 122"/>
                  <a:gd name="T20" fmla="*/ 15 w 125"/>
                  <a:gd name="T21" fmla="*/ 28 h 122"/>
                  <a:gd name="T22" fmla="*/ 11 w 125"/>
                  <a:gd name="T23" fmla="*/ 28 h 122"/>
                  <a:gd name="T24" fmla="*/ 11 w 125"/>
                  <a:gd name="T25" fmla="*/ 8 h 122"/>
                  <a:gd name="T26" fmla="*/ 19 w 125"/>
                  <a:gd name="T27" fmla="*/ 8 h 122"/>
                  <a:gd name="T28" fmla="*/ 27 w 125"/>
                  <a:gd name="T29" fmla="*/ 14 h 122"/>
                  <a:gd name="T30" fmla="*/ 22 w 125"/>
                  <a:gd name="T31" fmla="*/ 19 h 122"/>
                  <a:gd name="T32" fmla="*/ 22 w 125"/>
                  <a:gd name="T33" fmla="*/ 19 h 122"/>
                  <a:gd name="T34" fmla="*/ 27 w 125"/>
                  <a:gd name="T35" fmla="*/ 28 h 122"/>
                  <a:gd name="T36" fmla="*/ 22 w 125"/>
                  <a:gd name="T37" fmla="*/ 28 h 122"/>
                  <a:gd name="T38" fmla="*/ 18 w 125"/>
                  <a:gd name="T39" fmla="*/ 19 h 122"/>
                  <a:gd name="T40" fmla="*/ 15 w 125"/>
                  <a:gd name="T41" fmla="*/ 19 h 122"/>
                  <a:gd name="T42" fmla="*/ 15 w 125"/>
                  <a:gd name="T43" fmla="*/ 28 h 122"/>
                  <a:gd name="T44" fmla="*/ 15 w 125"/>
                  <a:gd name="T45" fmla="*/ 16 h 122"/>
                  <a:gd name="T46" fmla="*/ 18 w 125"/>
                  <a:gd name="T47" fmla="*/ 16 h 122"/>
                  <a:gd name="T48" fmla="*/ 23 w 125"/>
                  <a:gd name="T49" fmla="*/ 14 h 122"/>
                  <a:gd name="T50" fmla="*/ 18 w 125"/>
                  <a:gd name="T51" fmla="*/ 11 h 122"/>
                  <a:gd name="T52" fmla="*/ 15 w 125"/>
                  <a:gd name="T53" fmla="*/ 11 h 122"/>
                  <a:gd name="T54" fmla="*/ 15 w 125"/>
                  <a:gd name="T55" fmla="*/ 16 h 12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25" h="122">
                    <a:moveTo>
                      <a:pt x="0" y="61"/>
                    </a:moveTo>
                    <a:cubicBezTo>
                      <a:pt x="0" y="24"/>
                      <a:pt x="29" y="0"/>
                      <a:pt x="62" y="0"/>
                    </a:cubicBezTo>
                    <a:cubicBezTo>
                      <a:pt x="95" y="0"/>
                      <a:pt x="125" y="24"/>
                      <a:pt x="125" y="61"/>
                    </a:cubicBezTo>
                    <a:cubicBezTo>
                      <a:pt x="125" y="98"/>
                      <a:pt x="96" y="122"/>
                      <a:pt x="62" y="122"/>
                    </a:cubicBezTo>
                    <a:cubicBezTo>
                      <a:pt x="29" y="122"/>
                      <a:pt x="0" y="98"/>
                      <a:pt x="0" y="61"/>
                    </a:cubicBezTo>
                    <a:close/>
                    <a:moveTo>
                      <a:pt x="62" y="13"/>
                    </a:moveTo>
                    <a:cubicBezTo>
                      <a:pt x="36" y="13"/>
                      <a:pt x="16" y="33"/>
                      <a:pt x="16" y="61"/>
                    </a:cubicBezTo>
                    <a:cubicBezTo>
                      <a:pt x="16" y="89"/>
                      <a:pt x="36" y="109"/>
                      <a:pt x="62" y="109"/>
                    </a:cubicBezTo>
                    <a:cubicBezTo>
                      <a:pt x="89" y="109"/>
                      <a:pt x="109" y="89"/>
                      <a:pt x="109" y="61"/>
                    </a:cubicBezTo>
                    <a:cubicBezTo>
                      <a:pt x="109" y="33"/>
                      <a:pt x="88" y="13"/>
                      <a:pt x="62" y="13"/>
                    </a:cubicBezTo>
                    <a:close/>
                    <a:moveTo>
                      <a:pt x="52" y="95"/>
                    </a:moveTo>
                    <a:cubicBezTo>
                      <a:pt x="38" y="95"/>
                      <a:pt x="38" y="95"/>
                      <a:pt x="38" y="95"/>
                    </a:cubicBezTo>
                    <a:cubicBezTo>
                      <a:pt x="38" y="27"/>
                      <a:pt x="38" y="27"/>
                      <a:pt x="38" y="27"/>
                    </a:cubicBezTo>
                    <a:cubicBezTo>
                      <a:pt x="64" y="27"/>
                      <a:pt x="64" y="27"/>
                      <a:pt x="64" y="27"/>
                    </a:cubicBezTo>
                    <a:cubicBezTo>
                      <a:pt x="81" y="27"/>
                      <a:pt x="90" y="32"/>
                      <a:pt x="90" y="47"/>
                    </a:cubicBezTo>
                    <a:cubicBezTo>
                      <a:pt x="91" y="56"/>
                      <a:pt x="84" y="64"/>
                      <a:pt x="75" y="65"/>
                    </a:cubicBezTo>
                    <a:cubicBezTo>
                      <a:pt x="75" y="65"/>
                      <a:pt x="74" y="65"/>
                      <a:pt x="74" y="65"/>
                    </a:cubicBezTo>
                    <a:cubicBezTo>
                      <a:pt x="90" y="95"/>
                      <a:pt x="90" y="95"/>
                      <a:pt x="90" y="95"/>
                    </a:cubicBezTo>
                    <a:cubicBezTo>
                      <a:pt x="75" y="95"/>
                      <a:pt x="75" y="95"/>
                      <a:pt x="75" y="95"/>
                    </a:cubicBezTo>
                    <a:cubicBezTo>
                      <a:pt x="60" y="66"/>
                      <a:pt x="60" y="66"/>
                      <a:pt x="60" y="66"/>
                    </a:cubicBezTo>
                    <a:cubicBezTo>
                      <a:pt x="52" y="66"/>
                      <a:pt x="52" y="66"/>
                      <a:pt x="52" y="66"/>
                    </a:cubicBezTo>
                    <a:lnTo>
                      <a:pt x="52" y="95"/>
                    </a:lnTo>
                    <a:close/>
                    <a:moveTo>
                      <a:pt x="52" y="55"/>
                    </a:moveTo>
                    <a:cubicBezTo>
                      <a:pt x="63" y="55"/>
                      <a:pt x="63" y="55"/>
                      <a:pt x="63" y="55"/>
                    </a:cubicBezTo>
                    <a:cubicBezTo>
                      <a:pt x="73" y="55"/>
                      <a:pt x="77" y="52"/>
                      <a:pt x="77" y="46"/>
                    </a:cubicBezTo>
                    <a:cubicBezTo>
                      <a:pt x="77" y="39"/>
                      <a:pt x="72" y="37"/>
                      <a:pt x="63" y="37"/>
                    </a:cubicBezTo>
                    <a:cubicBezTo>
                      <a:pt x="52" y="37"/>
                      <a:pt x="52" y="37"/>
                      <a:pt x="52" y="37"/>
                    </a:cubicBezTo>
                    <a:lnTo>
                      <a:pt x="52" y="55"/>
                    </a:lnTo>
                    <a:close/>
                  </a:path>
                </a:pathLst>
              </a:custGeom>
              <a:solidFill>
                <a:srgbClr val="FFC425"/>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38" name="Freeform 37"/>
              <p:cNvSpPr>
                <a:spLocks/>
              </p:cNvSpPr>
              <p:nvPr/>
            </p:nvSpPr>
            <p:spPr bwMode="invGray">
              <a:xfrm>
                <a:off x="2205" y="2508"/>
                <a:ext cx="1354" cy="480"/>
              </a:xfrm>
              <a:custGeom>
                <a:avLst/>
                <a:gdLst>
                  <a:gd name="T0" fmla="*/ 61 w 2500"/>
                  <a:gd name="T1" fmla="*/ 0 h 887"/>
                  <a:gd name="T2" fmla="*/ 0 w 2500"/>
                  <a:gd name="T3" fmla="*/ 60 h 887"/>
                  <a:gd name="T4" fmla="*/ 0 w 2500"/>
                  <a:gd name="T5" fmla="*/ 200 h 887"/>
                  <a:gd name="T6" fmla="*/ 61 w 2500"/>
                  <a:gd name="T7" fmla="*/ 260 h 887"/>
                  <a:gd name="T8" fmla="*/ 673 w 2500"/>
                  <a:gd name="T9" fmla="*/ 260 h 887"/>
                  <a:gd name="T10" fmla="*/ 733 w 2500"/>
                  <a:gd name="T11" fmla="*/ 200 h 887"/>
                  <a:gd name="T12" fmla="*/ 733 w 2500"/>
                  <a:gd name="T13" fmla="*/ 60 h 887"/>
                  <a:gd name="T14" fmla="*/ 673 w 2500"/>
                  <a:gd name="T15" fmla="*/ 0 h 887"/>
                  <a:gd name="T16" fmla="*/ 61 w 2500"/>
                  <a:gd name="T17" fmla="*/ 0 h 88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00" h="887">
                    <a:moveTo>
                      <a:pt x="206" y="0"/>
                    </a:moveTo>
                    <a:cubicBezTo>
                      <a:pt x="92" y="0"/>
                      <a:pt x="0" y="92"/>
                      <a:pt x="0" y="206"/>
                    </a:cubicBezTo>
                    <a:cubicBezTo>
                      <a:pt x="0" y="681"/>
                      <a:pt x="0" y="681"/>
                      <a:pt x="0" y="681"/>
                    </a:cubicBezTo>
                    <a:cubicBezTo>
                      <a:pt x="0" y="795"/>
                      <a:pt x="92" y="887"/>
                      <a:pt x="206" y="887"/>
                    </a:cubicBezTo>
                    <a:cubicBezTo>
                      <a:pt x="2294" y="887"/>
                      <a:pt x="2294" y="887"/>
                      <a:pt x="2294" y="887"/>
                    </a:cubicBezTo>
                    <a:cubicBezTo>
                      <a:pt x="2408" y="887"/>
                      <a:pt x="2500" y="795"/>
                      <a:pt x="2500" y="681"/>
                    </a:cubicBezTo>
                    <a:cubicBezTo>
                      <a:pt x="2500" y="206"/>
                      <a:pt x="2500" y="206"/>
                      <a:pt x="2500" y="206"/>
                    </a:cubicBezTo>
                    <a:cubicBezTo>
                      <a:pt x="2500" y="92"/>
                      <a:pt x="2408" y="0"/>
                      <a:pt x="2294" y="0"/>
                    </a:cubicBezTo>
                    <a:lnTo>
                      <a:pt x="206" y="0"/>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39" name="Freeform 38"/>
              <p:cNvSpPr>
                <a:spLocks noEditPoints="1"/>
              </p:cNvSpPr>
              <p:nvPr/>
            </p:nvSpPr>
            <p:spPr bwMode="invGray">
              <a:xfrm>
                <a:off x="2241" y="2543"/>
                <a:ext cx="1283" cy="409"/>
              </a:xfrm>
              <a:custGeom>
                <a:avLst/>
                <a:gdLst>
                  <a:gd name="T0" fmla="*/ 654 w 2369"/>
                  <a:gd name="T1" fmla="*/ 0 h 755"/>
                  <a:gd name="T2" fmla="*/ 41 w 2369"/>
                  <a:gd name="T3" fmla="*/ 0 h 755"/>
                  <a:gd name="T4" fmla="*/ 0 w 2369"/>
                  <a:gd name="T5" fmla="*/ 41 h 755"/>
                  <a:gd name="T6" fmla="*/ 0 w 2369"/>
                  <a:gd name="T7" fmla="*/ 180 h 755"/>
                  <a:gd name="T8" fmla="*/ 41 w 2369"/>
                  <a:gd name="T9" fmla="*/ 222 h 755"/>
                  <a:gd name="T10" fmla="*/ 654 w 2369"/>
                  <a:gd name="T11" fmla="*/ 222 h 755"/>
                  <a:gd name="T12" fmla="*/ 695 w 2369"/>
                  <a:gd name="T13" fmla="*/ 180 h 755"/>
                  <a:gd name="T14" fmla="*/ 695 w 2369"/>
                  <a:gd name="T15" fmla="*/ 41 h 755"/>
                  <a:gd name="T16" fmla="*/ 654 w 2369"/>
                  <a:gd name="T17" fmla="*/ 0 h 755"/>
                  <a:gd name="T18" fmla="*/ 675 w 2369"/>
                  <a:gd name="T19" fmla="*/ 180 h 755"/>
                  <a:gd name="T20" fmla="*/ 654 w 2369"/>
                  <a:gd name="T21" fmla="*/ 202 h 755"/>
                  <a:gd name="T22" fmla="*/ 41 w 2369"/>
                  <a:gd name="T23" fmla="*/ 202 h 755"/>
                  <a:gd name="T24" fmla="*/ 19 w 2369"/>
                  <a:gd name="T25" fmla="*/ 180 h 755"/>
                  <a:gd name="T26" fmla="*/ 19 w 2369"/>
                  <a:gd name="T27" fmla="*/ 41 h 755"/>
                  <a:gd name="T28" fmla="*/ 41 w 2369"/>
                  <a:gd name="T29" fmla="*/ 19 h 755"/>
                  <a:gd name="T30" fmla="*/ 654 w 2369"/>
                  <a:gd name="T31" fmla="*/ 19 h 755"/>
                  <a:gd name="T32" fmla="*/ 675 w 2369"/>
                  <a:gd name="T33" fmla="*/ 41 h 755"/>
                  <a:gd name="T34" fmla="*/ 675 w 2369"/>
                  <a:gd name="T35" fmla="*/ 180 h 7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369" h="755">
                    <a:moveTo>
                      <a:pt x="2228" y="0"/>
                    </a:moveTo>
                    <a:cubicBezTo>
                      <a:pt x="140" y="0"/>
                      <a:pt x="140" y="0"/>
                      <a:pt x="140" y="0"/>
                    </a:cubicBezTo>
                    <a:cubicBezTo>
                      <a:pt x="63" y="0"/>
                      <a:pt x="0" y="63"/>
                      <a:pt x="0" y="140"/>
                    </a:cubicBezTo>
                    <a:cubicBezTo>
                      <a:pt x="0" y="615"/>
                      <a:pt x="0" y="615"/>
                      <a:pt x="0" y="615"/>
                    </a:cubicBezTo>
                    <a:cubicBezTo>
                      <a:pt x="0" y="692"/>
                      <a:pt x="63" y="755"/>
                      <a:pt x="140" y="755"/>
                    </a:cubicBezTo>
                    <a:cubicBezTo>
                      <a:pt x="2228" y="755"/>
                      <a:pt x="2228" y="755"/>
                      <a:pt x="2228" y="755"/>
                    </a:cubicBezTo>
                    <a:cubicBezTo>
                      <a:pt x="2306" y="755"/>
                      <a:pt x="2369" y="692"/>
                      <a:pt x="2369" y="615"/>
                    </a:cubicBezTo>
                    <a:cubicBezTo>
                      <a:pt x="2369" y="140"/>
                      <a:pt x="2369" y="140"/>
                      <a:pt x="2369" y="140"/>
                    </a:cubicBezTo>
                    <a:cubicBezTo>
                      <a:pt x="2369" y="63"/>
                      <a:pt x="2306" y="0"/>
                      <a:pt x="2228" y="0"/>
                    </a:cubicBezTo>
                    <a:close/>
                    <a:moveTo>
                      <a:pt x="2303" y="615"/>
                    </a:moveTo>
                    <a:cubicBezTo>
                      <a:pt x="2303" y="656"/>
                      <a:pt x="2269" y="689"/>
                      <a:pt x="2228" y="689"/>
                    </a:cubicBezTo>
                    <a:cubicBezTo>
                      <a:pt x="140" y="689"/>
                      <a:pt x="140" y="689"/>
                      <a:pt x="140" y="689"/>
                    </a:cubicBezTo>
                    <a:cubicBezTo>
                      <a:pt x="99" y="689"/>
                      <a:pt x="66" y="656"/>
                      <a:pt x="66" y="615"/>
                    </a:cubicBezTo>
                    <a:cubicBezTo>
                      <a:pt x="66" y="140"/>
                      <a:pt x="66" y="140"/>
                      <a:pt x="66" y="140"/>
                    </a:cubicBezTo>
                    <a:cubicBezTo>
                      <a:pt x="66" y="99"/>
                      <a:pt x="99" y="66"/>
                      <a:pt x="140" y="65"/>
                    </a:cubicBezTo>
                    <a:cubicBezTo>
                      <a:pt x="2228" y="65"/>
                      <a:pt x="2228" y="65"/>
                      <a:pt x="2228" y="65"/>
                    </a:cubicBezTo>
                    <a:cubicBezTo>
                      <a:pt x="2269" y="66"/>
                      <a:pt x="2303" y="99"/>
                      <a:pt x="2303" y="140"/>
                    </a:cubicBezTo>
                    <a:lnTo>
                      <a:pt x="2303" y="615"/>
                    </a:lnTo>
                    <a:close/>
                  </a:path>
                </a:pathLst>
              </a:custGeom>
              <a:solidFill>
                <a:srgbClr val="FFC425"/>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0" name="Freeform 39"/>
              <p:cNvSpPr>
                <a:spLocks/>
              </p:cNvSpPr>
              <p:nvPr/>
            </p:nvSpPr>
            <p:spPr bwMode="invGray">
              <a:xfrm>
                <a:off x="2205" y="1186"/>
                <a:ext cx="1354" cy="1287"/>
              </a:xfrm>
              <a:custGeom>
                <a:avLst/>
                <a:gdLst>
                  <a:gd name="T0" fmla="*/ 61 w 2500"/>
                  <a:gd name="T1" fmla="*/ 0 h 2376"/>
                  <a:gd name="T2" fmla="*/ 0 w 2500"/>
                  <a:gd name="T3" fmla="*/ 61 h 2376"/>
                  <a:gd name="T4" fmla="*/ 0 w 2500"/>
                  <a:gd name="T5" fmla="*/ 636 h 2376"/>
                  <a:gd name="T6" fmla="*/ 61 w 2500"/>
                  <a:gd name="T7" fmla="*/ 697 h 2376"/>
                  <a:gd name="T8" fmla="*/ 673 w 2500"/>
                  <a:gd name="T9" fmla="*/ 697 h 2376"/>
                  <a:gd name="T10" fmla="*/ 733 w 2500"/>
                  <a:gd name="T11" fmla="*/ 636 h 2376"/>
                  <a:gd name="T12" fmla="*/ 733 w 2500"/>
                  <a:gd name="T13" fmla="*/ 61 h 2376"/>
                  <a:gd name="T14" fmla="*/ 673 w 2500"/>
                  <a:gd name="T15" fmla="*/ 0 h 2376"/>
                  <a:gd name="T16" fmla="*/ 61 w 2500"/>
                  <a:gd name="T17" fmla="*/ 0 h 23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00" h="2376">
                    <a:moveTo>
                      <a:pt x="206" y="0"/>
                    </a:moveTo>
                    <a:cubicBezTo>
                      <a:pt x="92" y="1"/>
                      <a:pt x="0" y="93"/>
                      <a:pt x="0" y="207"/>
                    </a:cubicBezTo>
                    <a:cubicBezTo>
                      <a:pt x="0" y="2170"/>
                      <a:pt x="0" y="2170"/>
                      <a:pt x="0" y="2170"/>
                    </a:cubicBezTo>
                    <a:cubicBezTo>
                      <a:pt x="0" y="2284"/>
                      <a:pt x="92" y="2376"/>
                      <a:pt x="206" y="2376"/>
                    </a:cubicBezTo>
                    <a:cubicBezTo>
                      <a:pt x="2294" y="2376"/>
                      <a:pt x="2294" y="2376"/>
                      <a:pt x="2294" y="2376"/>
                    </a:cubicBezTo>
                    <a:cubicBezTo>
                      <a:pt x="2408" y="2376"/>
                      <a:pt x="2500" y="2284"/>
                      <a:pt x="2500" y="2170"/>
                    </a:cubicBezTo>
                    <a:cubicBezTo>
                      <a:pt x="2500" y="207"/>
                      <a:pt x="2500" y="207"/>
                      <a:pt x="2500" y="207"/>
                    </a:cubicBezTo>
                    <a:cubicBezTo>
                      <a:pt x="2500" y="93"/>
                      <a:pt x="2408" y="1"/>
                      <a:pt x="2294" y="0"/>
                    </a:cubicBezTo>
                    <a:lnTo>
                      <a:pt x="206" y="0"/>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1" name="Freeform 40"/>
              <p:cNvSpPr>
                <a:spLocks noEditPoints="1"/>
              </p:cNvSpPr>
              <p:nvPr/>
            </p:nvSpPr>
            <p:spPr bwMode="invGray">
              <a:xfrm>
                <a:off x="2241" y="1222"/>
                <a:ext cx="1283" cy="1216"/>
              </a:xfrm>
              <a:custGeom>
                <a:avLst/>
                <a:gdLst>
                  <a:gd name="T0" fmla="*/ 654 w 2369"/>
                  <a:gd name="T1" fmla="*/ 0 h 2245"/>
                  <a:gd name="T2" fmla="*/ 41 w 2369"/>
                  <a:gd name="T3" fmla="*/ 0 h 2245"/>
                  <a:gd name="T4" fmla="*/ 0 w 2369"/>
                  <a:gd name="T5" fmla="*/ 41 h 2245"/>
                  <a:gd name="T6" fmla="*/ 0 w 2369"/>
                  <a:gd name="T7" fmla="*/ 617 h 2245"/>
                  <a:gd name="T8" fmla="*/ 41 w 2369"/>
                  <a:gd name="T9" fmla="*/ 659 h 2245"/>
                  <a:gd name="T10" fmla="*/ 654 w 2369"/>
                  <a:gd name="T11" fmla="*/ 659 h 2245"/>
                  <a:gd name="T12" fmla="*/ 695 w 2369"/>
                  <a:gd name="T13" fmla="*/ 617 h 2245"/>
                  <a:gd name="T14" fmla="*/ 695 w 2369"/>
                  <a:gd name="T15" fmla="*/ 41 h 2245"/>
                  <a:gd name="T16" fmla="*/ 654 w 2369"/>
                  <a:gd name="T17" fmla="*/ 0 h 2245"/>
                  <a:gd name="T18" fmla="*/ 675 w 2369"/>
                  <a:gd name="T19" fmla="*/ 617 h 2245"/>
                  <a:gd name="T20" fmla="*/ 654 w 2369"/>
                  <a:gd name="T21" fmla="*/ 639 h 2245"/>
                  <a:gd name="T22" fmla="*/ 41 w 2369"/>
                  <a:gd name="T23" fmla="*/ 639 h 2245"/>
                  <a:gd name="T24" fmla="*/ 19 w 2369"/>
                  <a:gd name="T25" fmla="*/ 617 h 2245"/>
                  <a:gd name="T26" fmla="*/ 19 w 2369"/>
                  <a:gd name="T27" fmla="*/ 41 h 2245"/>
                  <a:gd name="T28" fmla="*/ 41 w 2369"/>
                  <a:gd name="T29" fmla="*/ 19 h 2245"/>
                  <a:gd name="T30" fmla="*/ 654 w 2369"/>
                  <a:gd name="T31" fmla="*/ 19 h 2245"/>
                  <a:gd name="T32" fmla="*/ 675 w 2369"/>
                  <a:gd name="T33" fmla="*/ 41 h 2245"/>
                  <a:gd name="T34" fmla="*/ 675 w 2369"/>
                  <a:gd name="T35" fmla="*/ 617 h 224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369" h="2245">
                    <a:moveTo>
                      <a:pt x="2228" y="0"/>
                    </a:moveTo>
                    <a:cubicBezTo>
                      <a:pt x="140" y="0"/>
                      <a:pt x="140" y="0"/>
                      <a:pt x="140" y="0"/>
                    </a:cubicBezTo>
                    <a:cubicBezTo>
                      <a:pt x="63" y="0"/>
                      <a:pt x="0" y="63"/>
                      <a:pt x="0" y="141"/>
                    </a:cubicBezTo>
                    <a:cubicBezTo>
                      <a:pt x="0" y="2104"/>
                      <a:pt x="0" y="2104"/>
                      <a:pt x="0" y="2104"/>
                    </a:cubicBezTo>
                    <a:cubicBezTo>
                      <a:pt x="0" y="2182"/>
                      <a:pt x="63" y="2245"/>
                      <a:pt x="140" y="2245"/>
                    </a:cubicBezTo>
                    <a:cubicBezTo>
                      <a:pt x="2228" y="2245"/>
                      <a:pt x="2228" y="2245"/>
                      <a:pt x="2228" y="2245"/>
                    </a:cubicBezTo>
                    <a:cubicBezTo>
                      <a:pt x="2306" y="2245"/>
                      <a:pt x="2369" y="2182"/>
                      <a:pt x="2369" y="2104"/>
                    </a:cubicBezTo>
                    <a:cubicBezTo>
                      <a:pt x="2369" y="141"/>
                      <a:pt x="2369" y="141"/>
                      <a:pt x="2369" y="141"/>
                    </a:cubicBezTo>
                    <a:cubicBezTo>
                      <a:pt x="2369" y="63"/>
                      <a:pt x="2306" y="0"/>
                      <a:pt x="2228" y="0"/>
                    </a:cubicBezTo>
                    <a:close/>
                    <a:moveTo>
                      <a:pt x="2303" y="2104"/>
                    </a:moveTo>
                    <a:cubicBezTo>
                      <a:pt x="2303" y="2145"/>
                      <a:pt x="2269" y="2179"/>
                      <a:pt x="2228" y="2179"/>
                    </a:cubicBezTo>
                    <a:cubicBezTo>
                      <a:pt x="140" y="2179"/>
                      <a:pt x="140" y="2179"/>
                      <a:pt x="140" y="2179"/>
                    </a:cubicBezTo>
                    <a:cubicBezTo>
                      <a:pt x="99" y="2179"/>
                      <a:pt x="66" y="2145"/>
                      <a:pt x="66" y="2104"/>
                    </a:cubicBezTo>
                    <a:cubicBezTo>
                      <a:pt x="66" y="141"/>
                      <a:pt x="66" y="141"/>
                      <a:pt x="66" y="141"/>
                    </a:cubicBezTo>
                    <a:cubicBezTo>
                      <a:pt x="66" y="100"/>
                      <a:pt x="99" y="66"/>
                      <a:pt x="140" y="66"/>
                    </a:cubicBezTo>
                    <a:cubicBezTo>
                      <a:pt x="2228" y="66"/>
                      <a:pt x="2228" y="66"/>
                      <a:pt x="2228" y="66"/>
                    </a:cubicBezTo>
                    <a:cubicBezTo>
                      <a:pt x="2269" y="66"/>
                      <a:pt x="2303" y="100"/>
                      <a:pt x="2303" y="141"/>
                    </a:cubicBezTo>
                    <a:lnTo>
                      <a:pt x="2303" y="2104"/>
                    </a:lnTo>
                    <a:close/>
                  </a:path>
                </a:pathLst>
              </a:custGeom>
              <a:solidFill>
                <a:srgbClr val="FFC425"/>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2" name="Freeform 41"/>
              <p:cNvSpPr>
                <a:spLocks/>
              </p:cNvSpPr>
              <p:nvPr/>
            </p:nvSpPr>
            <p:spPr bwMode="invGray">
              <a:xfrm>
                <a:off x="2359" y="2636"/>
                <a:ext cx="124" cy="223"/>
              </a:xfrm>
              <a:custGeom>
                <a:avLst/>
                <a:gdLst>
                  <a:gd name="T0" fmla="*/ 124 w 124"/>
                  <a:gd name="T1" fmla="*/ 191 h 223"/>
                  <a:gd name="T2" fmla="*/ 91 w 124"/>
                  <a:gd name="T3" fmla="*/ 223 h 223"/>
                  <a:gd name="T4" fmla="*/ 34 w 124"/>
                  <a:gd name="T5" fmla="*/ 223 h 223"/>
                  <a:gd name="T6" fmla="*/ 0 w 124"/>
                  <a:gd name="T7" fmla="*/ 191 h 223"/>
                  <a:gd name="T8" fmla="*/ 0 w 124"/>
                  <a:gd name="T9" fmla="*/ 0 h 223"/>
                  <a:gd name="T10" fmla="*/ 51 w 124"/>
                  <a:gd name="T11" fmla="*/ 0 h 223"/>
                  <a:gd name="T12" fmla="*/ 51 w 124"/>
                  <a:gd name="T13" fmla="*/ 181 h 223"/>
                  <a:gd name="T14" fmla="*/ 73 w 124"/>
                  <a:gd name="T15" fmla="*/ 181 h 223"/>
                  <a:gd name="T16" fmla="*/ 73 w 124"/>
                  <a:gd name="T17" fmla="*/ 0 h 223"/>
                  <a:gd name="T18" fmla="*/ 124 w 124"/>
                  <a:gd name="T19" fmla="*/ 0 h 223"/>
                  <a:gd name="T20" fmla="*/ 124 w 124"/>
                  <a:gd name="T21" fmla="*/ 191 h 2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24" h="223">
                    <a:moveTo>
                      <a:pt x="124" y="191"/>
                    </a:moveTo>
                    <a:lnTo>
                      <a:pt x="91" y="223"/>
                    </a:lnTo>
                    <a:lnTo>
                      <a:pt x="34" y="223"/>
                    </a:lnTo>
                    <a:lnTo>
                      <a:pt x="0" y="191"/>
                    </a:lnTo>
                    <a:lnTo>
                      <a:pt x="0" y="0"/>
                    </a:lnTo>
                    <a:lnTo>
                      <a:pt x="51" y="0"/>
                    </a:lnTo>
                    <a:lnTo>
                      <a:pt x="51" y="181"/>
                    </a:lnTo>
                    <a:lnTo>
                      <a:pt x="73" y="181"/>
                    </a:lnTo>
                    <a:lnTo>
                      <a:pt x="73" y="0"/>
                    </a:lnTo>
                    <a:lnTo>
                      <a:pt x="124" y="0"/>
                    </a:lnTo>
                    <a:lnTo>
                      <a:pt x="124" y="19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3" name="Rectangle 42"/>
              <p:cNvSpPr>
                <a:spLocks noChangeArrowheads="1"/>
              </p:cNvSpPr>
              <p:nvPr/>
            </p:nvSpPr>
            <p:spPr bwMode="invGray">
              <a:xfrm>
                <a:off x="2503" y="2817"/>
                <a:ext cx="49" cy="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4" name="Freeform 43"/>
              <p:cNvSpPr>
                <a:spLocks/>
              </p:cNvSpPr>
              <p:nvPr/>
            </p:nvSpPr>
            <p:spPr bwMode="invGray">
              <a:xfrm>
                <a:off x="2573" y="2636"/>
                <a:ext cx="123" cy="223"/>
              </a:xfrm>
              <a:custGeom>
                <a:avLst/>
                <a:gdLst>
                  <a:gd name="T0" fmla="*/ 87 w 123"/>
                  <a:gd name="T1" fmla="*/ 0 h 223"/>
                  <a:gd name="T2" fmla="*/ 123 w 123"/>
                  <a:gd name="T3" fmla="*/ 33 h 223"/>
                  <a:gd name="T4" fmla="*/ 123 w 123"/>
                  <a:gd name="T5" fmla="*/ 73 h 223"/>
                  <a:gd name="T6" fmla="*/ 72 w 123"/>
                  <a:gd name="T7" fmla="*/ 73 h 223"/>
                  <a:gd name="T8" fmla="*/ 72 w 123"/>
                  <a:gd name="T9" fmla="*/ 43 h 223"/>
                  <a:gd name="T10" fmla="*/ 51 w 123"/>
                  <a:gd name="T11" fmla="*/ 43 h 223"/>
                  <a:gd name="T12" fmla="*/ 51 w 123"/>
                  <a:gd name="T13" fmla="*/ 88 h 223"/>
                  <a:gd name="T14" fmla="*/ 88 w 123"/>
                  <a:gd name="T15" fmla="*/ 91 h 223"/>
                  <a:gd name="T16" fmla="*/ 123 w 123"/>
                  <a:gd name="T17" fmla="*/ 123 h 223"/>
                  <a:gd name="T18" fmla="*/ 123 w 123"/>
                  <a:gd name="T19" fmla="*/ 191 h 223"/>
                  <a:gd name="T20" fmla="*/ 90 w 123"/>
                  <a:gd name="T21" fmla="*/ 223 h 223"/>
                  <a:gd name="T22" fmla="*/ 33 w 123"/>
                  <a:gd name="T23" fmla="*/ 223 h 223"/>
                  <a:gd name="T24" fmla="*/ 0 w 123"/>
                  <a:gd name="T25" fmla="*/ 191 h 223"/>
                  <a:gd name="T26" fmla="*/ 0 w 123"/>
                  <a:gd name="T27" fmla="*/ 152 h 223"/>
                  <a:gd name="T28" fmla="*/ 51 w 123"/>
                  <a:gd name="T29" fmla="*/ 152 h 223"/>
                  <a:gd name="T30" fmla="*/ 51 w 123"/>
                  <a:gd name="T31" fmla="*/ 181 h 223"/>
                  <a:gd name="T32" fmla="*/ 72 w 123"/>
                  <a:gd name="T33" fmla="*/ 181 h 223"/>
                  <a:gd name="T34" fmla="*/ 72 w 123"/>
                  <a:gd name="T35" fmla="*/ 134 h 223"/>
                  <a:gd name="T36" fmla="*/ 36 w 123"/>
                  <a:gd name="T37" fmla="*/ 132 h 223"/>
                  <a:gd name="T38" fmla="*/ 0 w 123"/>
                  <a:gd name="T39" fmla="*/ 100 h 223"/>
                  <a:gd name="T40" fmla="*/ 0 w 123"/>
                  <a:gd name="T41" fmla="*/ 33 h 223"/>
                  <a:gd name="T42" fmla="*/ 34 w 123"/>
                  <a:gd name="T43" fmla="*/ 0 h 223"/>
                  <a:gd name="T44" fmla="*/ 87 w 123"/>
                  <a:gd name="T45" fmla="*/ 0 h 22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3" h="223">
                    <a:moveTo>
                      <a:pt x="87" y="0"/>
                    </a:moveTo>
                    <a:lnTo>
                      <a:pt x="123" y="33"/>
                    </a:lnTo>
                    <a:lnTo>
                      <a:pt x="123" y="73"/>
                    </a:lnTo>
                    <a:lnTo>
                      <a:pt x="72" y="73"/>
                    </a:lnTo>
                    <a:lnTo>
                      <a:pt x="72" y="43"/>
                    </a:lnTo>
                    <a:lnTo>
                      <a:pt x="51" y="43"/>
                    </a:lnTo>
                    <a:lnTo>
                      <a:pt x="51" y="88"/>
                    </a:lnTo>
                    <a:lnTo>
                      <a:pt x="88" y="91"/>
                    </a:lnTo>
                    <a:lnTo>
                      <a:pt x="123" y="123"/>
                    </a:lnTo>
                    <a:lnTo>
                      <a:pt x="123" y="191"/>
                    </a:lnTo>
                    <a:lnTo>
                      <a:pt x="90" y="223"/>
                    </a:lnTo>
                    <a:lnTo>
                      <a:pt x="33" y="223"/>
                    </a:lnTo>
                    <a:lnTo>
                      <a:pt x="0" y="191"/>
                    </a:lnTo>
                    <a:lnTo>
                      <a:pt x="0" y="152"/>
                    </a:lnTo>
                    <a:lnTo>
                      <a:pt x="51" y="152"/>
                    </a:lnTo>
                    <a:lnTo>
                      <a:pt x="51" y="181"/>
                    </a:lnTo>
                    <a:lnTo>
                      <a:pt x="72" y="181"/>
                    </a:lnTo>
                    <a:lnTo>
                      <a:pt x="72" y="134"/>
                    </a:lnTo>
                    <a:lnTo>
                      <a:pt x="36" y="132"/>
                    </a:lnTo>
                    <a:lnTo>
                      <a:pt x="0" y="100"/>
                    </a:lnTo>
                    <a:lnTo>
                      <a:pt x="0" y="33"/>
                    </a:lnTo>
                    <a:lnTo>
                      <a:pt x="34" y="0"/>
                    </a:lnTo>
                    <a:lnTo>
                      <a:pt x="8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5" name="Rectangle 44"/>
              <p:cNvSpPr>
                <a:spLocks noChangeArrowheads="1"/>
              </p:cNvSpPr>
              <p:nvPr/>
            </p:nvSpPr>
            <p:spPr bwMode="invGray">
              <a:xfrm>
                <a:off x="2713" y="2817"/>
                <a:ext cx="54" cy="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6" name="Freeform 45"/>
              <p:cNvSpPr>
                <a:spLocks noEditPoints="1"/>
              </p:cNvSpPr>
              <p:nvPr/>
            </p:nvSpPr>
            <p:spPr bwMode="invGray">
              <a:xfrm>
                <a:off x="2787" y="2636"/>
                <a:ext cx="138" cy="223"/>
              </a:xfrm>
              <a:custGeom>
                <a:avLst/>
                <a:gdLst>
                  <a:gd name="T0" fmla="*/ 80 w 138"/>
                  <a:gd name="T1" fmla="*/ 140 h 223"/>
                  <a:gd name="T2" fmla="*/ 58 w 138"/>
                  <a:gd name="T3" fmla="*/ 140 h 223"/>
                  <a:gd name="T4" fmla="*/ 66 w 138"/>
                  <a:gd name="T5" fmla="*/ 48 h 223"/>
                  <a:gd name="T6" fmla="*/ 71 w 138"/>
                  <a:gd name="T7" fmla="*/ 48 h 223"/>
                  <a:gd name="T8" fmla="*/ 80 w 138"/>
                  <a:gd name="T9" fmla="*/ 140 h 223"/>
                  <a:gd name="T10" fmla="*/ 105 w 138"/>
                  <a:gd name="T11" fmla="*/ 0 h 223"/>
                  <a:gd name="T12" fmla="*/ 31 w 138"/>
                  <a:gd name="T13" fmla="*/ 0 h 223"/>
                  <a:gd name="T14" fmla="*/ 0 w 138"/>
                  <a:gd name="T15" fmla="*/ 223 h 223"/>
                  <a:gd name="T16" fmla="*/ 49 w 138"/>
                  <a:gd name="T17" fmla="*/ 223 h 223"/>
                  <a:gd name="T18" fmla="*/ 54 w 138"/>
                  <a:gd name="T19" fmla="*/ 182 h 223"/>
                  <a:gd name="T20" fmla="*/ 84 w 138"/>
                  <a:gd name="T21" fmla="*/ 182 h 223"/>
                  <a:gd name="T22" fmla="*/ 88 w 138"/>
                  <a:gd name="T23" fmla="*/ 223 h 223"/>
                  <a:gd name="T24" fmla="*/ 138 w 138"/>
                  <a:gd name="T25" fmla="*/ 223 h 223"/>
                  <a:gd name="T26" fmla="*/ 105 w 138"/>
                  <a:gd name="T27" fmla="*/ 0 h 2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38" h="223">
                    <a:moveTo>
                      <a:pt x="80" y="140"/>
                    </a:moveTo>
                    <a:lnTo>
                      <a:pt x="58" y="140"/>
                    </a:lnTo>
                    <a:lnTo>
                      <a:pt x="66" y="48"/>
                    </a:lnTo>
                    <a:lnTo>
                      <a:pt x="71" y="48"/>
                    </a:lnTo>
                    <a:lnTo>
                      <a:pt x="80" y="140"/>
                    </a:lnTo>
                    <a:close/>
                    <a:moveTo>
                      <a:pt x="105" y="0"/>
                    </a:moveTo>
                    <a:lnTo>
                      <a:pt x="31" y="0"/>
                    </a:lnTo>
                    <a:lnTo>
                      <a:pt x="0" y="223"/>
                    </a:lnTo>
                    <a:lnTo>
                      <a:pt x="49" y="223"/>
                    </a:lnTo>
                    <a:lnTo>
                      <a:pt x="54" y="182"/>
                    </a:lnTo>
                    <a:lnTo>
                      <a:pt x="84" y="182"/>
                    </a:lnTo>
                    <a:lnTo>
                      <a:pt x="88" y="223"/>
                    </a:lnTo>
                    <a:lnTo>
                      <a:pt x="138" y="223"/>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7" name="Freeform 46"/>
              <p:cNvSpPr>
                <a:spLocks noEditPoints="1"/>
              </p:cNvSpPr>
              <p:nvPr/>
            </p:nvSpPr>
            <p:spPr bwMode="invGray">
              <a:xfrm>
                <a:off x="2946" y="2636"/>
                <a:ext cx="122" cy="223"/>
              </a:xfrm>
              <a:custGeom>
                <a:avLst/>
                <a:gdLst>
                  <a:gd name="T0" fmla="*/ 72 w 122"/>
                  <a:gd name="T1" fmla="*/ 43 h 223"/>
                  <a:gd name="T2" fmla="*/ 72 w 122"/>
                  <a:gd name="T3" fmla="*/ 93 h 223"/>
                  <a:gd name="T4" fmla="*/ 51 w 122"/>
                  <a:gd name="T5" fmla="*/ 93 h 223"/>
                  <a:gd name="T6" fmla="*/ 51 w 122"/>
                  <a:gd name="T7" fmla="*/ 43 h 223"/>
                  <a:gd name="T8" fmla="*/ 72 w 122"/>
                  <a:gd name="T9" fmla="*/ 43 h 223"/>
                  <a:gd name="T10" fmla="*/ 122 w 122"/>
                  <a:gd name="T11" fmla="*/ 33 h 223"/>
                  <a:gd name="T12" fmla="*/ 87 w 122"/>
                  <a:gd name="T13" fmla="*/ 0 h 223"/>
                  <a:gd name="T14" fmla="*/ 0 w 122"/>
                  <a:gd name="T15" fmla="*/ 0 h 223"/>
                  <a:gd name="T16" fmla="*/ 0 w 122"/>
                  <a:gd name="T17" fmla="*/ 223 h 223"/>
                  <a:gd name="T18" fmla="*/ 51 w 122"/>
                  <a:gd name="T19" fmla="*/ 223 h 223"/>
                  <a:gd name="T20" fmla="*/ 51 w 122"/>
                  <a:gd name="T21" fmla="*/ 134 h 223"/>
                  <a:gd name="T22" fmla="*/ 72 w 122"/>
                  <a:gd name="T23" fmla="*/ 134 h 223"/>
                  <a:gd name="T24" fmla="*/ 72 w 122"/>
                  <a:gd name="T25" fmla="*/ 223 h 223"/>
                  <a:gd name="T26" fmla="*/ 122 w 122"/>
                  <a:gd name="T27" fmla="*/ 223 h 223"/>
                  <a:gd name="T28" fmla="*/ 122 w 122"/>
                  <a:gd name="T29" fmla="*/ 134 h 223"/>
                  <a:gd name="T30" fmla="*/ 96 w 122"/>
                  <a:gd name="T31" fmla="*/ 113 h 223"/>
                  <a:gd name="T32" fmla="*/ 122 w 122"/>
                  <a:gd name="T33" fmla="*/ 91 h 223"/>
                  <a:gd name="T34" fmla="*/ 122 w 122"/>
                  <a:gd name="T35" fmla="*/ 33 h 2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22" h="223">
                    <a:moveTo>
                      <a:pt x="72" y="43"/>
                    </a:moveTo>
                    <a:lnTo>
                      <a:pt x="72" y="93"/>
                    </a:lnTo>
                    <a:lnTo>
                      <a:pt x="51" y="93"/>
                    </a:lnTo>
                    <a:lnTo>
                      <a:pt x="51" y="43"/>
                    </a:lnTo>
                    <a:lnTo>
                      <a:pt x="72" y="43"/>
                    </a:lnTo>
                    <a:close/>
                    <a:moveTo>
                      <a:pt x="122" y="33"/>
                    </a:moveTo>
                    <a:lnTo>
                      <a:pt x="87" y="0"/>
                    </a:lnTo>
                    <a:lnTo>
                      <a:pt x="0" y="0"/>
                    </a:lnTo>
                    <a:lnTo>
                      <a:pt x="0" y="223"/>
                    </a:lnTo>
                    <a:lnTo>
                      <a:pt x="51" y="223"/>
                    </a:lnTo>
                    <a:lnTo>
                      <a:pt x="51" y="134"/>
                    </a:lnTo>
                    <a:lnTo>
                      <a:pt x="72" y="134"/>
                    </a:lnTo>
                    <a:lnTo>
                      <a:pt x="72" y="223"/>
                    </a:lnTo>
                    <a:lnTo>
                      <a:pt x="122" y="223"/>
                    </a:lnTo>
                    <a:lnTo>
                      <a:pt x="122" y="134"/>
                    </a:lnTo>
                    <a:lnTo>
                      <a:pt x="96" y="113"/>
                    </a:lnTo>
                    <a:lnTo>
                      <a:pt x="122" y="91"/>
                    </a:lnTo>
                    <a:lnTo>
                      <a:pt x="122" y="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8" name="Freeform 47"/>
              <p:cNvSpPr>
                <a:spLocks/>
              </p:cNvSpPr>
              <p:nvPr/>
            </p:nvSpPr>
            <p:spPr bwMode="invGray">
              <a:xfrm>
                <a:off x="3094" y="2636"/>
                <a:ext cx="159" cy="223"/>
              </a:xfrm>
              <a:custGeom>
                <a:avLst/>
                <a:gdLst>
                  <a:gd name="T0" fmla="*/ 159 w 159"/>
                  <a:gd name="T1" fmla="*/ 223 h 223"/>
                  <a:gd name="T2" fmla="*/ 112 w 159"/>
                  <a:gd name="T3" fmla="*/ 223 h 223"/>
                  <a:gd name="T4" fmla="*/ 112 w 159"/>
                  <a:gd name="T5" fmla="*/ 82 h 223"/>
                  <a:gd name="T6" fmla="*/ 110 w 159"/>
                  <a:gd name="T7" fmla="*/ 82 h 223"/>
                  <a:gd name="T8" fmla="*/ 89 w 159"/>
                  <a:gd name="T9" fmla="*/ 223 h 223"/>
                  <a:gd name="T10" fmla="*/ 70 w 159"/>
                  <a:gd name="T11" fmla="*/ 223 h 223"/>
                  <a:gd name="T12" fmla="*/ 48 w 159"/>
                  <a:gd name="T13" fmla="*/ 82 h 223"/>
                  <a:gd name="T14" fmla="*/ 46 w 159"/>
                  <a:gd name="T15" fmla="*/ 82 h 223"/>
                  <a:gd name="T16" fmla="*/ 46 w 159"/>
                  <a:gd name="T17" fmla="*/ 223 h 223"/>
                  <a:gd name="T18" fmla="*/ 0 w 159"/>
                  <a:gd name="T19" fmla="*/ 223 h 223"/>
                  <a:gd name="T20" fmla="*/ 0 w 159"/>
                  <a:gd name="T21" fmla="*/ 0 h 223"/>
                  <a:gd name="T22" fmla="*/ 60 w 159"/>
                  <a:gd name="T23" fmla="*/ 0 h 223"/>
                  <a:gd name="T24" fmla="*/ 78 w 159"/>
                  <a:gd name="T25" fmla="*/ 108 h 223"/>
                  <a:gd name="T26" fmla="*/ 82 w 159"/>
                  <a:gd name="T27" fmla="*/ 108 h 223"/>
                  <a:gd name="T28" fmla="*/ 99 w 159"/>
                  <a:gd name="T29" fmla="*/ 0 h 223"/>
                  <a:gd name="T30" fmla="*/ 159 w 159"/>
                  <a:gd name="T31" fmla="*/ 0 h 223"/>
                  <a:gd name="T32" fmla="*/ 159 w 159"/>
                  <a:gd name="T33" fmla="*/ 223 h 22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9" h="223">
                    <a:moveTo>
                      <a:pt x="159" y="223"/>
                    </a:moveTo>
                    <a:lnTo>
                      <a:pt x="112" y="223"/>
                    </a:lnTo>
                    <a:lnTo>
                      <a:pt x="112" y="82"/>
                    </a:lnTo>
                    <a:lnTo>
                      <a:pt x="110" y="82"/>
                    </a:lnTo>
                    <a:lnTo>
                      <a:pt x="89" y="223"/>
                    </a:lnTo>
                    <a:lnTo>
                      <a:pt x="70" y="223"/>
                    </a:lnTo>
                    <a:lnTo>
                      <a:pt x="48" y="82"/>
                    </a:lnTo>
                    <a:lnTo>
                      <a:pt x="46" y="82"/>
                    </a:lnTo>
                    <a:lnTo>
                      <a:pt x="46" y="223"/>
                    </a:lnTo>
                    <a:lnTo>
                      <a:pt x="0" y="223"/>
                    </a:lnTo>
                    <a:lnTo>
                      <a:pt x="0" y="0"/>
                    </a:lnTo>
                    <a:lnTo>
                      <a:pt x="60" y="0"/>
                    </a:lnTo>
                    <a:lnTo>
                      <a:pt x="78" y="108"/>
                    </a:lnTo>
                    <a:lnTo>
                      <a:pt x="82" y="108"/>
                    </a:lnTo>
                    <a:lnTo>
                      <a:pt x="99" y="0"/>
                    </a:lnTo>
                    <a:lnTo>
                      <a:pt x="159" y="0"/>
                    </a:lnTo>
                    <a:lnTo>
                      <a:pt x="159" y="2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9" name="Freeform 48"/>
              <p:cNvSpPr>
                <a:spLocks/>
              </p:cNvSpPr>
              <p:nvPr/>
            </p:nvSpPr>
            <p:spPr bwMode="invGray">
              <a:xfrm>
                <a:off x="3274" y="2636"/>
                <a:ext cx="139" cy="223"/>
              </a:xfrm>
              <a:custGeom>
                <a:avLst/>
                <a:gdLst>
                  <a:gd name="T0" fmla="*/ 95 w 139"/>
                  <a:gd name="T1" fmla="*/ 130 h 223"/>
                  <a:gd name="T2" fmla="*/ 95 w 139"/>
                  <a:gd name="T3" fmla="*/ 223 h 223"/>
                  <a:gd name="T4" fmla="*/ 44 w 139"/>
                  <a:gd name="T5" fmla="*/ 223 h 223"/>
                  <a:gd name="T6" fmla="*/ 44 w 139"/>
                  <a:gd name="T7" fmla="*/ 130 h 223"/>
                  <a:gd name="T8" fmla="*/ 0 w 139"/>
                  <a:gd name="T9" fmla="*/ 0 h 223"/>
                  <a:gd name="T10" fmla="*/ 51 w 139"/>
                  <a:gd name="T11" fmla="*/ 0 h 223"/>
                  <a:gd name="T12" fmla="*/ 69 w 139"/>
                  <a:gd name="T13" fmla="*/ 81 h 223"/>
                  <a:gd name="T14" fmla="*/ 70 w 139"/>
                  <a:gd name="T15" fmla="*/ 81 h 223"/>
                  <a:gd name="T16" fmla="*/ 88 w 139"/>
                  <a:gd name="T17" fmla="*/ 0 h 223"/>
                  <a:gd name="T18" fmla="*/ 139 w 139"/>
                  <a:gd name="T19" fmla="*/ 0 h 223"/>
                  <a:gd name="T20" fmla="*/ 95 w 139"/>
                  <a:gd name="T21" fmla="*/ 130 h 2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9" h="223">
                    <a:moveTo>
                      <a:pt x="95" y="130"/>
                    </a:moveTo>
                    <a:lnTo>
                      <a:pt x="95" y="223"/>
                    </a:lnTo>
                    <a:lnTo>
                      <a:pt x="44" y="223"/>
                    </a:lnTo>
                    <a:lnTo>
                      <a:pt x="44" y="130"/>
                    </a:lnTo>
                    <a:lnTo>
                      <a:pt x="0" y="0"/>
                    </a:lnTo>
                    <a:lnTo>
                      <a:pt x="51" y="0"/>
                    </a:lnTo>
                    <a:lnTo>
                      <a:pt x="69" y="81"/>
                    </a:lnTo>
                    <a:lnTo>
                      <a:pt x="70" y="81"/>
                    </a:lnTo>
                    <a:lnTo>
                      <a:pt x="88" y="0"/>
                    </a:lnTo>
                    <a:lnTo>
                      <a:pt x="139" y="0"/>
                    </a:lnTo>
                    <a:lnTo>
                      <a:pt x="95" y="1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50" name="Freeform 49"/>
              <p:cNvSpPr>
                <a:spLocks/>
              </p:cNvSpPr>
              <p:nvPr/>
            </p:nvSpPr>
            <p:spPr bwMode="invGray">
              <a:xfrm>
                <a:off x="2371" y="1344"/>
                <a:ext cx="1022" cy="971"/>
              </a:xfrm>
              <a:custGeom>
                <a:avLst/>
                <a:gdLst>
                  <a:gd name="T0" fmla="*/ 827 w 1022"/>
                  <a:gd name="T1" fmla="*/ 971 h 971"/>
                  <a:gd name="T2" fmla="*/ 511 w 1022"/>
                  <a:gd name="T3" fmla="*/ 741 h 971"/>
                  <a:gd name="T4" fmla="*/ 196 w 1022"/>
                  <a:gd name="T5" fmla="*/ 971 h 971"/>
                  <a:gd name="T6" fmla="*/ 316 w 1022"/>
                  <a:gd name="T7" fmla="*/ 600 h 971"/>
                  <a:gd name="T8" fmla="*/ 0 w 1022"/>
                  <a:gd name="T9" fmla="*/ 371 h 971"/>
                  <a:gd name="T10" fmla="*/ 391 w 1022"/>
                  <a:gd name="T11" fmla="*/ 371 h 971"/>
                  <a:gd name="T12" fmla="*/ 511 w 1022"/>
                  <a:gd name="T13" fmla="*/ 0 h 971"/>
                  <a:gd name="T14" fmla="*/ 632 w 1022"/>
                  <a:gd name="T15" fmla="*/ 371 h 971"/>
                  <a:gd name="T16" fmla="*/ 1022 w 1022"/>
                  <a:gd name="T17" fmla="*/ 371 h 971"/>
                  <a:gd name="T18" fmla="*/ 706 w 1022"/>
                  <a:gd name="T19" fmla="*/ 600 h 971"/>
                  <a:gd name="T20" fmla="*/ 827 w 1022"/>
                  <a:gd name="T21" fmla="*/ 971 h 971"/>
                  <a:gd name="T22" fmla="*/ 827 w 1022"/>
                  <a:gd name="T23" fmla="*/ 971 h 97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22" h="971">
                    <a:moveTo>
                      <a:pt x="827" y="971"/>
                    </a:moveTo>
                    <a:lnTo>
                      <a:pt x="511" y="741"/>
                    </a:lnTo>
                    <a:lnTo>
                      <a:pt x="196" y="971"/>
                    </a:lnTo>
                    <a:lnTo>
                      <a:pt x="316" y="600"/>
                    </a:lnTo>
                    <a:lnTo>
                      <a:pt x="0" y="371"/>
                    </a:lnTo>
                    <a:lnTo>
                      <a:pt x="391" y="371"/>
                    </a:lnTo>
                    <a:lnTo>
                      <a:pt x="511" y="0"/>
                    </a:lnTo>
                    <a:lnTo>
                      <a:pt x="632" y="371"/>
                    </a:lnTo>
                    <a:lnTo>
                      <a:pt x="1022" y="371"/>
                    </a:lnTo>
                    <a:lnTo>
                      <a:pt x="706" y="600"/>
                    </a:lnTo>
                    <a:lnTo>
                      <a:pt x="827" y="971"/>
                    </a:lnTo>
                    <a:close/>
                  </a:path>
                </a:pathLst>
              </a:custGeom>
              <a:solidFill>
                <a:srgbClr val="FFC425"/>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51" name="Freeform 50"/>
              <p:cNvSpPr>
                <a:spLocks/>
              </p:cNvSpPr>
              <p:nvPr/>
            </p:nvSpPr>
            <p:spPr bwMode="invGray">
              <a:xfrm>
                <a:off x="2486" y="1463"/>
                <a:ext cx="793" cy="755"/>
              </a:xfrm>
              <a:custGeom>
                <a:avLst/>
                <a:gdLst>
                  <a:gd name="T0" fmla="*/ 641 w 793"/>
                  <a:gd name="T1" fmla="*/ 755 h 755"/>
                  <a:gd name="T2" fmla="*/ 396 w 793"/>
                  <a:gd name="T3" fmla="*/ 577 h 755"/>
                  <a:gd name="T4" fmla="*/ 151 w 793"/>
                  <a:gd name="T5" fmla="*/ 755 h 755"/>
                  <a:gd name="T6" fmla="*/ 245 w 793"/>
                  <a:gd name="T7" fmla="*/ 467 h 755"/>
                  <a:gd name="T8" fmla="*/ 0 w 793"/>
                  <a:gd name="T9" fmla="*/ 288 h 755"/>
                  <a:gd name="T10" fmla="*/ 303 w 793"/>
                  <a:gd name="T11" fmla="*/ 288 h 755"/>
                  <a:gd name="T12" fmla="*/ 396 w 793"/>
                  <a:gd name="T13" fmla="*/ 0 h 755"/>
                  <a:gd name="T14" fmla="*/ 490 w 793"/>
                  <a:gd name="T15" fmla="*/ 288 h 755"/>
                  <a:gd name="T16" fmla="*/ 793 w 793"/>
                  <a:gd name="T17" fmla="*/ 288 h 755"/>
                  <a:gd name="T18" fmla="*/ 548 w 793"/>
                  <a:gd name="T19" fmla="*/ 467 h 755"/>
                  <a:gd name="T20" fmla="*/ 641 w 793"/>
                  <a:gd name="T21" fmla="*/ 755 h 755"/>
                  <a:gd name="T22" fmla="*/ 641 w 793"/>
                  <a:gd name="T23" fmla="*/ 755 h 7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3" h="755">
                    <a:moveTo>
                      <a:pt x="641" y="755"/>
                    </a:moveTo>
                    <a:lnTo>
                      <a:pt x="396" y="577"/>
                    </a:lnTo>
                    <a:lnTo>
                      <a:pt x="151" y="755"/>
                    </a:lnTo>
                    <a:lnTo>
                      <a:pt x="245" y="467"/>
                    </a:lnTo>
                    <a:lnTo>
                      <a:pt x="0" y="288"/>
                    </a:lnTo>
                    <a:lnTo>
                      <a:pt x="303" y="288"/>
                    </a:lnTo>
                    <a:lnTo>
                      <a:pt x="396" y="0"/>
                    </a:lnTo>
                    <a:lnTo>
                      <a:pt x="490" y="288"/>
                    </a:lnTo>
                    <a:lnTo>
                      <a:pt x="793" y="288"/>
                    </a:lnTo>
                    <a:lnTo>
                      <a:pt x="548" y="467"/>
                    </a:lnTo>
                    <a:lnTo>
                      <a:pt x="641" y="755"/>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52" name="Freeform 51"/>
              <p:cNvSpPr>
                <a:spLocks/>
              </p:cNvSpPr>
              <p:nvPr/>
            </p:nvSpPr>
            <p:spPr bwMode="invGray">
              <a:xfrm>
                <a:off x="2595" y="1579"/>
                <a:ext cx="574" cy="545"/>
              </a:xfrm>
              <a:custGeom>
                <a:avLst/>
                <a:gdLst>
                  <a:gd name="T0" fmla="*/ 287 w 574"/>
                  <a:gd name="T1" fmla="*/ 0 h 545"/>
                  <a:gd name="T2" fmla="*/ 355 w 574"/>
                  <a:gd name="T3" fmla="*/ 208 h 545"/>
                  <a:gd name="T4" fmla="*/ 574 w 574"/>
                  <a:gd name="T5" fmla="*/ 208 h 545"/>
                  <a:gd name="T6" fmla="*/ 396 w 574"/>
                  <a:gd name="T7" fmla="*/ 337 h 545"/>
                  <a:gd name="T8" fmla="*/ 464 w 574"/>
                  <a:gd name="T9" fmla="*/ 545 h 545"/>
                  <a:gd name="T10" fmla="*/ 287 w 574"/>
                  <a:gd name="T11" fmla="*/ 416 h 545"/>
                  <a:gd name="T12" fmla="*/ 110 w 574"/>
                  <a:gd name="T13" fmla="*/ 545 h 545"/>
                  <a:gd name="T14" fmla="*/ 178 w 574"/>
                  <a:gd name="T15" fmla="*/ 337 h 545"/>
                  <a:gd name="T16" fmla="*/ 0 w 574"/>
                  <a:gd name="T17" fmla="*/ 208 h 545"/>
                  <a:gd name="T18" fmla="*/ 219 w 574"/>
                  <a:gd name="T19" fmla="*/ 208 h 545"/>
                  <a:gd name="T20" fmla="*/ 287 w 574"/>
                  <a:gd name="T21" fmla="*/ 0 h 54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4" h="545">
                    <a:moveTo>
                      <a:pt x="287" y="0"/>
                    </a:moveTo>
                    <a:lnTo>
                      <a:pt x="355" y="208"/>
                    </a:lnTo>
                    <a:lnTo>
                      <a:pt x="574" y="208"/>
                    </a:lnTo>
                    <a:lnTo>
                      <a:pt x="396" y="337"/>
                    </a:lnTo>
                    <a:lnTo>
                      <a:pt x="464" y="545"/>
                    </a:lnTo>
                    <a:lnTo>
                      <a:pt x="287" y="416"/>
                    </a:lnTo>
                    <a:lnTo>
                      <a:pt x="110" y="545"/>
                    </a:lnTo>
                    <a:lnTo>
                      <a:pt x="178" y="337"/>
                    </a:lnTo>
                    <a:lnTo>
                      <a:pt x="0" y="208"/>
                    </a:lnTo>
                    <a:lnTo>
                      <a:pt x="219" y="208"/>
                    </a:lnTo>
                    <a:lnTo>
                      <a:pt x="28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grpSp>
      </p:grpSp>
      <p:grpSp>
        <p:nvGrpSpPr>
          <p:cNvPr id="66" name="AMC"/>
          <p:cNvGrpSpPr>
            <a:grpSpLocks noChangeAspect="1"/>
          </p:cNvGrpSpPr>
          <p:nvPr userDrawn="1"/>
        </p:nvGrpSpPr>
        <p:grpSpPr bwMode="auto">
          <a:xfrm>
            <a:off x="8543233" y="6251059"/>
            <a:ext cx="398631" cy="467776"/>
            <a:chOff x="3311" y="1094"/>
            <a:chExt cx="1816" cy="2131"/>
          </a:xfrm>
        </p:grpSpPr>
        <p:sp>
          <p:nvSpPr>
            <p:cNvPr id="67" name="WHITE bkgrnd"/>
            <p:cNvSpPr>
              <a:spLocks/>
            </p:cNvSpPr>
            <p:nvPr/>
          </p:nvSpPr>
          <p:spPr bwMode="auto">
            <a:xfrm>
              <a:off x="3333" y="1116"/>
              <a:ext cx="1772" cy="2086"/>
            </a:xfrm>
            <a:custGeom>
              <a:avLst/>
              <a:gdLst>
                <a:gd name="T0" fmla="*/ 1477 w 2954"/>
                <a:gd name="T1" fmla="*/ 0 h 3479"/>
                <a:gd name="T2" fmla="*/ 2954 w 2954"/>
                <a:gd name="T3" fmla="*/ 356 h 3479"/>
                <a:gd name="T4" fmla="*/ 2954 w 2954"/>
                <a:gd name="T5" fmla="*/ 1377 h 3479"/>
                <a:gd name="T6" fmla="*/ 1477 w 2954"/>
                <a:gd name="T7" fmla="*/ 3479 h 3479"/>
                <a:gd name="T8" fmla="*/ 0 w 2954"/>
                <a:gd name="T9" fmla="*/ 1377 h 3479"/>
                <a:gd name="T10" fmla="*/ 0 w 2954"/>
                <a:gd name="T11" fmla="*/ 356 h 3479"/>
                <a:gd name="T12" fmla="*/ 1477 w 2954"/>
                <a:gd name="T13" fmla="*/ 0 h 3479"/>
              </a:gdLst>
              <a:ahLst/>
              <a:cxnLst>
                <a:cxn ang="0">
                  <a:pos x="T0" y="T1"/>
                </a:cxn>
                <a:cxn ang="0">
                  <a:pos x="T2" y="T3"/>
                </a:cxn>
                <a:cxn ang="0">
                  <a:pos x="T4" y="T5"/>
                </a:cxn>
                <a:cxn ang="0">
                  <a:pos x="T6" y="T7"/>
                </a:cxn>
                <a:cxn ang="0">
                  <a:pos x="T8" y="T9"/>
                </a:cxn>
                <a:cxn ang="0">
                  <a:pos x="T10" y="T11"/>
                </a:cxn>
                <a:cxn ang="0">
                  <a:pos x="T12" y="T13"/>
                </a:cxn>
              </a:cxnLst>
              <a:rect l="0" t="0" r="r" b="b"/>
              <a:pathLst>
                <a:path w="2954" h="3479">
                  <a:moveTo>
                    <a:pt x="1477" y="0"/>
                  </a:moveTo>
                  <a:cubicBezTo>
                    <a:pt x="2003" y="0"/>
                    <a:pt x="2609" y="127"/>
                    <a:pt x="2954" y="356"/>
                  </a:cubicBezTo>
                  <a:cubicBezTo>
                    <a:pt x="2954" y="1377"/>
                    <a:pt x="2954" y="1377"/>
                    <a:pt x="2954" y="1377"/>
                  </a:cubicBezTo>
                  <a:cubicBezTo>
                    <a:pt x="2954" y="2275"/>
                    <a:pt x="2402" y="3111"/>
                    <a:pt x="1477" y="3479"/>
                  </a:cubicBezTo>
                  <a:cubicBezTo>
                    <a:pt x="552" y="3111"/>
                    <a:pt x="0" y="2275"/>
                    <a:pt x="0" y="1377"/>
                  </a:cubicBezTo>
                  <a:cubicBezTo>
                    <a:pt x="0" y="356"/>
                    <a:pt x="0" y="356"/>
                    <a:pt x="0" y="356"/>
                  </a:cubicBezTo>
                  <a:cubicBezTo>
                    <a:pt x="345" y="127"/>
                    <a:pt x="951" y="0"/>
                    <a:pt x="147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solidFill>
                  <a:prstClr val="black"/>
                </a:solidFill>
                <a:latin typeface="Adobe Garamond Pro" panose="02020502060506020403" pitchFamily="18" charset="0"/>
              </a:endParaRPr>
            </a:p>
          </p:txBody>
        </p:sp>
        <p:sp>
          <p:nvSpPr>
            <p:cNvPr id="68" name="BLACK outline"/>
            <p:cNvSpPr>
              <a:spLocks noEditPoints="1"/>
            </p:cNvSpPr>
            <p:nvPr/>
          </p:nvSpPr>
          <p:spPr bwMode="auto">
            <a:xfrm>
              <a:off x="3311" y="1094"/>
              <a:ext cx="1816" cy="2131"/>
            </a:xfrm>
            <a:custGeom>
              <a:avLst/>
              <a:gdLst>
                <a:gd name="T0" fmla="*/ 3010 w 3026"/>
                <a:gd name="T1" fmla="*/ 362 h 3554"/>
                <a:gd name="T2" fmla="*/ 2328 w 3026"/>
                <a:gd name="T3" fmla="*/ 93 h 3554"/>
                <a:gd name="T4" fmla="*/ 1513 w 3026"/>
                <a:gd name="T5" fmla="*/ 0 h 3554"/>
                <a:gd name="T6" fmla="*/ 698 w 3026"/>
                <a:gd name="T7" fmla="*/ 93 h 3554"/>
                <a:gd name="T8" fmla="*/ 16 w 3026"/>
                <a:gd name="T9" fmla="*/ 362 h 3554"/>
                <a:gd name="T10" fmla="*/ 0 w 3026"/>
                <a:gd name="T11" fmla="*/ 373 h 3554"/>
                <a:gd name="T12" fmla="*/ 0 w 3026"/>
                <a:gd name="T13" fmla="*/ 1413 h 3554"/>
                <a:gd name="T14" fmla="*/ 398 w 3026"/>
                <a:gd name="T15" fmla="*/ 2683 h 3554"/>
                <a:gd name="T16" fmla="*/ 1500 w 3026"/>
                <a:gd name="T17" fmla="*/ 3548 h 3554"/>
                <a:gd name="T18" fmla="*/ 1513 w 3026"/>
                <a:gd name="T19" fmla="*/ 3554 h 3554"/>
                <a:gd name="T20" fmla="*/ 1526 w 3026"/>
                <a:gd name="T21" fmla="*/ 3548 h 3554"/>
                <a:gd name="T22" fmla="*/ 2628 w 3026"/>
                <a:gd name="T23" fmla="*/ 2683 h 3554"/>
                <a:gd name="T24" fmla="*/ 3026 w 3026"/>
                <a:gd name="T25" fmla="*/ 1413 h 3554"/>
                <a:gd name="T26" fmla="*/ 3026 w 3026"/>
                <a:gd name="T27" fmla="*/ 373 h 3554"/>
                <a:gd name="T28" fmla="*/ 3010 w 3026"/>
                <a:gd name="T29" fmla="*/ 362 h 3554"/>
                <a:gd name="T30" fmla="*/ 2954 w 3026"/>
                <a:gd name="T31" fmla="*/ 1413 h 3554"/>
                <a:gd name="T32" fmla="*/ 1513 w 3026"/>
                <a:gd name="T33" fmla="*/ 3476 h 3554"/>
                <a:gd name="T34" fmla="*/ 72 w 3026"/>
                <a:gd name="T35" fmla="*/ 1413 h 3554"/>
                <a:gd name="T36" fmla="*/ 72 w 3026"/>
                <a:gd name="T37" fmla="*/ 412 h 3554"/>
                <a:gd name="T38" fmla="*/ 1513 w 3026"/>
                <a:gd name="T39" fmla="*/ 72 h 3554"/>
                <a:gd name="T40" fmla="*/ 2954 w 3026"/>
                <a:gd name="T41" fmla="*/ 412 h 3554"/>
                <a:gd name="T42" fmla="*/ 2954 w 3026"/>
                <a:gd name="T43" fmla="*/ 1413 h 3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26" h="3554">
                  <a:moveTo>
                    <a:pt x="3010" y="362"/>
                  </a:moveTo>
                  <a:cubicBezTo>
                    <a:pt x="2842" y="251"/>
                    <a:pt x="2606" y="158"/>
                    <a:pt x="2328" y="93"/>
                  </a:cubicBezTo>
                  <a:cubicBezTo>
                    <a:pt x="2069" y="33"/>
                    <a:pt x="1779" y="0"/>
                    <a:pt x="1513" y="0"/>
                  </a:cubicBezTo>
                  <a:cubicBezTo>
                    <a:pt x="1247" y="0"/>
                    <a:pt x="957" y="33"/>
                    <a:pt x="698" y="93"/>
                  </a:cubicBezTo>
                  <a:cubicBezTo>
                    <a:pt x="420" y="158"/>
                    <a:pt x="184" y="251"/>
                    <a:pt x="16" y="362"/>
                  </a:cubicBezTo>
                  <a:cubicBezTo>
                    <a:pt x="0" y="373"/>
                    <a:pt x="0" y="373"/>
                    <a:pt x="0" y="373"/>
                  </a:cubicBezTo>
                  <a:cubicBezTo>
                    <a:pt x="0" y="1413"/>
                    <a:pt x="0" y="1413"/>
                    <a:pt x="0" y="1413"/>
                  </a:cubicBezTo>
                  <a:cubicBezTo>
                    <a:pt x="0" y="1867"/>
                    <a:pt x="138" y="2306"/>
                    <a:pt x="398" y="2683"/>
                  </a:cubicBezTo>
                  <a:cubicBezTo>
                    <a:pt x="664" y="3068"/>
                    <a:pt x="1045" y="3368"/>
                    <a:pt x="1500" y="3548"/>
                  </a:cubicBezTo>
                  <a:cubicBezTo>
                    <a:pt x="1513" y="3554"/>
                    <a:pt x="1513" y="3554"/>
                    <a:pt x="1513" y="3554"/>
                  </a:cubicBezTo>
                  <a:cubicBezTo>
                    <a:pt x="1526" y="3548"/>
                    <a:pt x="1526" y="3548"/>
                    <a:pt x="1526" y="3548"/>
                  </a:cubicBezTo>
                  <a:cubicBezTo>
                    <a:pt x="1981" y="3368"/>
                    <a:pt x="2362" y="3068"/>
                    <a:pt x="2628" y="2683"/>
                  </a:cubicBezTo>
                  <a:cubicBezTo>
                    <a:pt x="2888" y="2306"/>
                    <a:pt x="3026" y="1867"/>
                    <a:pt x="3026" y="1413"/>
                  </a:cubicBezTo>
                  <a:cubicBezTo>
                    <a:pt x="3026" y="373"/>
                    <a:pt x="3026" y="373"/>
                    <a:pt x="3026" y="373"/>
                  </a:cubicBezTo>
                  <a:lnTo>
                    <a:pt x="3010" y="362"/>
                  </a:lnTo>
                  <a:close/>
                  <a:moveTo>
                    <a:pt x="2954" y="1413"/>
                  </a:moveTo>
                  <a:cubicBezTo>
                    <a:pt x="2954" y="2314"/>
                    <a:pt x="2389" y="3122"/>
                    <a:pt x="1513" y="3476"/>
                  </a:cubicBezTo>
                  <a:cubicBezTo>
                    <a:pt x="637" y="3122"/>
                    <a:pt x="72" y="2314"/>
                    <a:pt x="72" y="1413"/>
                  </a:cubicBezTo>
                  <a:cubicBezTo>
                    <a:pt x="72" y="412"/>
                    <a:pt x="72" y="412"/>
                    <a:pt x="72" y="412"/>
                  </a:cubicBezTo>
                  <a:cubicBezTo>
                    <a:pt x="391" y="208"/>
                    <a:pt x="966" y="72"/>
                    <a:pt x="1513" y="72"/>
                  </a:cubicBezTo>
                  <a:cubicBezTo>
                    <a:pt x="2060" y="72"/>
                    <a:pt x="2635" y="208"/>
                    <a:pt x="2954" y="412"/>
                  </a:cubicBezTo>
                  <a:lnTo>
                    <a:pt x="2954" y="14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solidFill>
                  <a:prstClr val="black"/>
                </a:solidFill>
                <a:latin typeface="Adobe Garamond Pro" panose="02020502060506020403" pitchFamily="18" charset="0"/>
              </a:endParaRPr>
            </a:p>
          </p:txBody>
        </p:sp>
        <p:sp>
          <p:nvSpPr>
            <p:cNvPr id="69" name="BLUE"/>
            <p:cNvSpPr>
              <a:spLocks/>
            </p:cNvSpPr>
            <p:nvPr/>
          </p:nvSpPr>
          <p:spPr bwMode="auto">
            <a:xfrm>
              <a:off x="4219" y="1369"/>
              <a:ext cx="797" cy="1744"/>
            </a:xfrm>
            <a:custGeom>
              <a:avLst/>
              <a:gdLst>
                <a:gd name="T0" fmla="*/ 1329 w 1329"/>
                <a:gd name="T1" fmla="*/ 40 h 2908"/>
                <a:gd name="T2" fmla="*/ 302 w 1329"/>
                <a:gd name="T3" fmla="*/ 1068 h 2908"/>
                <a:gd name="T4" fmla="*/ 544 w 1329"/>
                <a:gd name="T5" fmla="*/ 1370 h 2908"/>
                <a:gd name="T6" fmla="*/ 0 w 1329"/>
                <a:gd name="T7" fmla="*/ 1991 h 2908"/>
                <a:gd name="T8" fmla="*/ 0 w 1329"/>
                <a:gd name="T9" fmla="*/ 2908 h 2908"/>
                <a:gd name="T10" fmla="*/ 1329 w 1329"/>
                <a:gd name="T11" fmla="*/ 930 h 2908"/>
                <a:gd name="T12" fmla="*/ 1329 w 1329"/>
                <a:gd name="T13" fmla="*/ 40 h 2908"/>
              </a:gdLst>
              <a:ahLst/>
              <a:cxnLst>
                <a:cxn ang="0">
                  <a:pos x="T0" y="T1"/>
                </a:cxn>
                <a:cxn ang="0">
                  <a:pos x="T2" y="T3"/>
                </a:cxn>
                <a:cxn ang="0">
                  <a:pos x="T4" y="T5"/>
                </a:cxn>
                <a:cxn ang="0">
                  <a:pos x="T6" y="T7"/>
                </a:cxn>
                <a:cxn ang="0">
                  <a:pos x="T8" y="T9"/>
                </a:cxn>
                <a:cxn ang="0">
                  <a:pos x="T10" y="T11"/>
                </a:cxn>
                <a:cxn ang="0">
                  <a:pos x="T12" y="T13"/>
                </a:cxn>
              </a:cxnLst>
              <a:rect l="0" t="0" r="r" b="b"/>
              <a:pathLst>
                <a:path w="1329" h="2908">
                  <a:moveTo>
                    <a:pt x="1329" y="40"/>
                  </a:moveTo>
                  <a:cubicBezTo>
                    <a:pt x="302" y="1068"/>
                    <a:pt x="302" y="1068"/>
                    <a:pt x="302" y="1068"/>
                  </a:cubicBezTo>
                  <a:cubicBezTo>
                    <a:pt x="544" y="1370"/>
                    <a:pt x="544" y="1370"/>
                    <a:pt x="544" y="1370"/>
                  </a:cubicBezTo>
                  <a:cubicBezTo>
                    <a:pt x="0" y="1991"/>
                    <a:pt x="0" y="1991"/>
                    <a:pt x="0" y="1991"/>
                  </a:cubicBezTo>
                  <a:cubicBezTo>
                    <a:pt x="0" y="2908"/>
                    <a:pt x="0" y="2908"/>
                    <a:pt x="0" y="2908"/>
                  </a:cubicBezTo>
                  <a:cubicBezTo>
                    <a:pt x="540" y="2665"/>
                    <a:pt x="1329" y="2054"/>
                    <a:pt x="1329" y="930"/>
                  </a:cubicBezTo>
                  <a:cubicBezTo>
                    <a:pt x="1329" y="0"/>
                    <a:pt x="1329" y="41"/>
                    <a:pt x="1329" y="40"/>
                  </a:cubicBezTo>
                  <a:close/>
                </a:path>
              </a:pathLst>
            </a:custGeom>
            <a:solidFill>
              <a:srgbClr val="0056A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solidFill>
                  <a:prstClr val="black"/>
                </a:solidFill>
                <a:latin typeface="Adobe Garamond Pro" panose="02020502060506020403" pitchFamily="18" charset="0"/>
              </a:endParaRPr>
            </a:p>
          </p:txBody>
        </p:sp>
        <p:sp>
          <p:nvSpPr>
            <p:cNvPr id="70" name="RED"/>
            <p:cNvSpPr>
              <a:spLocks/>
            </p:cNvSpPr>
            <p:nvPr/>
          </p:nvSpPr>
          <p:spPr bwMode="auto">
            <a:xfrm>
              <a:off x="3422" y="1369"/>
              <a:ext cx="797" cy="1744"/>
            </a:xfrm>
            <a:custGeom>
              <a:avLst/>
              <a:gdLst>
                <a:gd name="T0" fmla="*/ 0 w 1329"/>
                <a:gd name="T1" fmla="*/ 40 h 2908"/>
                <a:gd name="T2" fmla="*/ 1027 w 1329"/>
                <a:gd name="T3" fmla="*/ 1068 h 2908"/>
                <a:gd name="T4" fmla="*/ 785 w 1329"/>
                <a:gd name="T5" fmla="*/ 1370 h 2908"/>
                <a:gd name="T6" fmla="*/ 1329 w 1329"/>
                <a:gd name="T7" fmla="*/ 1991 h 2908"/>
                <a:gd name="T8" fmla="*/ 1329 w 1329"/>
                <a:gd name="T9" fmla="*/ 2908 h 2908"/>
                <a:gd name="T10" fmla="*/ 0 w 1329"/>
                <a:gd name="T11" fmla="*/ 930 h 2908"/>
                <a:gd name="T12" fmla="*/ 0 w 1329"/>
                <a:gd name="T13" fmla="*/ 40 h 2908"/>
              </a:gdLst>
              <a:ahLst/>
              <a:cxnLst>
                <a:cxn ang="0">
                  <a:pos x="T0" y="T1"/>
                </a:cxn>
                <a:cxn ang="0">
                  <a:pos x="T2" y="T3"/>
                </a:cxn>
                <a:cxn ang="0">
                  <a:pos x="T4" y="T5"/>
                </a:cxn>
                <a:cxn ang="0">
                  <a:pos x="T6" y="T7"/>
                </a:cxn>
                <a:cxn ang="0">
                  <a:pos x="T8" y="T9"/>
                </a:cxn>
                <a:cxn ang="0">
                  <a:pos x="T10" y="T11"/>
                </a:cxn>
                <a:cxn ang="0">
                  <a:pos x="T12" y="T13"/>
                </a:cxn>
              </a:cxnLst>
              <a:rect l="0" t="0" r="r" b="b"/>
              <a:pathLst>
                <a:path w="1329" h="2908">
                  <a:moveTo>
                    <a:pt x="0" y="40"/>
                  </a:moveTo>
                  <a:cubicBezTo>
                    <a:pt x="1027" y="1068"/>
                    <a:pt x="1027" y="1068"/>
                    <a:pt x="1027" y="1068"/>
                  </a:cubicBezTo>
                  <a:cubicBezTo>
                    <a:pt x="785" y="1370"/>
                    <a:pt x="785" y="1370"/>
                    <a:pt x="785" y="1370"/>
                  </a:cubicBezTo>
                  <a:cubicBezTo>
                    <a:pt x="1329" y="1991"/>
                    <a:pt x="1329" y="1991"/>
                    <a:pt x="1329" y="1991"/>
                  </a:cubicBezTo>
                  <a:cubicBezTo>
                    <a:pt x="1329" y="2908"/>
                    <a:pt x="1329" y="2908"/>
                    <a:pt x="1329" y="2908"/>
                  </a:cubicBezTo>
                  <a:cubicBezTo>
                    <a:pt x="789" y="2665"/>
                    <a:pt x="0" y="2054"/>
                    <a:pt x="0" y="930"/>
                  </a:cubicBezTo>
                  <a:cubicBezTo>
                    <a:pt x="0" y="0"/>
                    <a:pt x="0" y="41"/>
                    <a:pt x="0" y="40"/>
                  </a:cubicBezTo>
                  <a:close/>
                </a:path>
              </a:pathLst>
            </a:custGeom>
            <a:solidFill>
              <a:srgbClr val="C3203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solidFill>
                  <a:prstClr val="black"/>
                </a:solidFill>
                <a:latin typeface="Adobe Garamond Pro" panose="02020502060506020403" pitchFamily="18" charset="0"/>
              </a:endParaRPr>
            </a:p>
          </p:txBody>
        </p:sp>
      </p:grpSp>
    </p:spTree>
    <p:extLst>
      <p:ext uri="{BB962C8B-B14F-4D97-AF65-F5344CB8AC3E}">
        <p14:creationId xmlns:p14="http://schemas.microsoft.com/office/powerpoint/2010/main" val="2510882322"/>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713" r:id="rId3"/>
    <p:sldLayoutId id="2147483714" r:id="rId4"/>
  </p:sldLayoutIdLst>
  <p:transition spd="slow">
    <p:fade/>
  </p:transition>
  <p:hf hdr="0" ftr="0" dt="0"/>
  <p:txStyles>
    <p:titleStyle>
      <a:lvl1pPr marL="0" algn="l" defTabSz="914400" rtl="0" eaLnBrk="1" latinLnBrk="0" hangingPunct="1">
        <a:lnSpc>
          <a:spcPct val="90000"/>
        </a:lnSpc>
        <a:spcBef>
          <a:spcPct val="0"/>
        </a:spcBef>
        <a:buNone/>
        <a:defRPr lang="en-US" sz="2800" b="1" kern="1200" dirty="0">
          <a:solidFill>
            <a:srgbClr val="7F7F73"/>
          </a:solidFill>
          <a:latin typeface="Arial" panose="020B0604020202020204" pitchFamily="34" charset="0"/>
          <a:ea typeface="+mj-ea"/>
          <a:cs typeface="Arial" panose="020B0604020202020204" pitchFamily="34" charset="0"/>
        </a:defRPr>
      </a:lvl1pPr>
    </p:titleStyle>
    <p:bodyStyle>
      <a:lvl1pPr marL="228600" marR="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lang="en-US" sz="2400" b="1" kern="1200" dirty="0" smtClean="0">
          <a:solidFill>
            <a:schemeClr val="tx1"/>
          </a:solidFill>
          <a:latin typeface="Arial" panose="020B0604020202020204" pitchFamily="34" charset="0"/>
          <a:ea typeface="+mn-ea"/>
          <a:cs typeface="Arial" panose="020B0604020202020204" pitchFamily="34" charset="0"/>
        </a:defRPr>
      </a:lvl1pPr>
      <a:lvl2pPr marL="6858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2400" kern="1200">
          <a:solidFill>
            <a:schemeClr val="tx1"/>
          </a:solidFill>
          <a:latin typeface="Arial" panose="020B0604020202020204" pitchFamily="34" charset="0"/>
          <a:ea typeface="+mn-ea"/>
          <a:cs typeface="Arial" panose="020B0604020202020204" pitchFamily="34" charset="0"/>
        </a:defRPr>
      </a:lvl2pPr>
      <a:lvl3pPr marL="11430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16002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1800" kern="1200">
          <a:solidFill>
            <a:schemeClr val="tx1"/>
          </a:solidFill>
          <a:latin typeface="Arial" panose="020B0604020202020204" pitchFamily="34" charset="0"/>
          <a:ea typeface="+mn-ea"/>
          <a:cs typeface="Arial" panose="020B0604020202020204" pitchFamily="34" charset="0"/>
        </a:defRPr>
      </a:lvl4pPr>
      <a:lvl5pPr marL="20574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1800" kern="1200">
          <a:solidFill>
            <a:schemeClr val="tx1"/>
          </a:solidFill>
          <a:latin typeface="Arial" panose="020B0604020202020204" pitchFamily="34" charset="0"/>
          <a:ea typeface="+mn-ea"/>
          <a:cs typeface="Arial" panose="020B0604020202020204" pitchFamily="34" charset="0"/>
        </a:defRPr>
      </a:lvl5pPr>
      <a:lvl6pPr marL="574675" indent="-228600" algn="r"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792" userDrawn="1">
          <p15:clr>
            <a:srgbClr val="F26B43"/>
          </p15:clr>
        </p15:guide>
        <p15:guide id="3" pos="5352" userDrawn="1">
          <p15:clr>
            <a:srgbClr val="F26B43"/>
          </p15:clr>
        </p15:guide>
        <p15:guide id="4" orient="horz" pos="1104" userDrawn="1">
          <p15:clr>
            <a:srgbClr val="F26B43"/>
          </p15:clr>
        </p15:guide>
        <p15:guide id="5" orient="horz" pos="2376" userDrawn="1">
          <p15:clr>
            <a:srgbClr val="F26B43"/>
          </p15:clr>
        </p15:guide>
        <p15:guide id="6" orient="horz" pos="3432" userDrawn="1">
          <p15:clr>
            <a:srgbClr val="F26B43"/>
          </p15:clr>
        </p15:guide>
        <p15:guide id="7" pos="5760" userDrawn="1">
          <p15:clr>
            <a:srgbClr val="F26B43"/>
          </p15:clr>
        </p15:guide>
        <p15:guide id="8" orient="horz" userDrawn="1">
          <p15:clr>
            <a:srgbClr val="F26B43"/>
          </p15:clr>
        </p15:guide>
        <p15:guide id="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836760" y="99565"/>
            <a:ext cx="8232971" cy="480131"/>
          </a:xfrm>
          <a:prstGeom prst="rect">
            <a:avLst/>
          </a:prstGeom>
        </p:spPr>
        <p:txBody>
          <a:bodyPr vert="horz" wrap="square" lIns="182880" tIns="45720" rIns="91440" bIns="45720" rtlCol="0" anchor="t" anchorCtr="0">
            <a:spAutoFit/>
          </a:bodyPr>
          <a:lstStyle/>
          <a:p>
            <a:pPr marL="0" lvl="0"/>
            <a:r>
              <a:rPr kumimoji="0" lang="en-US" sz="2800" b="1" i="0" u="none" strike="noStrike" kern="1200" cap="none" spc="0" normalizeH="0" baseline="0" noProof="0" dirty="0">
                <a:ln>
                  <a:noFill/>
                </a:ln>
                <a:solidFill>
                  <a:prstClr val="black"/>
                </a:solidFill>
                <a:effectLst/>
                <a:uLnTx/>
                <a:uFillTx/>
                <a:latin typeface="Arial" panose="020B0604020202020204"/>
                <a:ea typeface="+mj-ea"/>
                <a:cs typeface="+mj-cs"/>
              </a:rPr>
              <a:t>Click to edit Master title style – Arial 28pt Bold</a:t>
            </a:r>
            <a:endParaRPr lang="en-US" dirty="0"/>
          </a:p>
        </p:txBody>
      </p:sp>
      <p:sp>
        <p:nvSpPr>
          <p:cNvPr id="3" name="Text Placeholder 2"/>
          <p:cNvSpPr>
            <a:spLocks noGrp="1"/>
          </p:cNvSpPr>
          <p:nvPr>
            <p:ph type="body" idx="1"/>
          </p:nvPr>
        </p:nvSpPr>
        <p:spPr>
          <a:xfrm>
            <a:off x="836761" y="711257"/>
            <a:ext cx="7772400" cy="4351338"/>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Arial" panose="020B0604020202020204"/>
                <a:ea typeface="+mn-ea"/>
                <a:cs typeface="+mn-cs"/>
              </a:rPr>
              <a:t>Click to edit Master text styles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a:ea typeface="+mn-ea"/>
                <a:cs typeface="+mn-cs"/>
              </a:rPr>
              <a:t>Second level</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rial" panose="020B0604020202020204"/>
                <a:ea typeface="+mn-ea"/>
                <a:cs typeface="+mn-cs"/>
              </a:rPr>
              <a:t>Third level</a:t>
            </a:r>
          </a:p>
          <a:p>
            <a:pPr marL="1600200" marR="0" lvl="3"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Fourth level</a:t>
            </a:r>
          </a:p>
          <a:p>
            <a:pPr marL="2057400" marR="0" lvl="4"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Fifth level</a:t>
            </a:r>
          </a:p>
          <a:p>
            <a:pPr lvl="4"/>
            <a:endParaRPr lang="en-US" dirty="0"/>
          </a:p>
        </p:txBody>
      </p:sp>
      <p:sp>
        <p:nvSpPr>
          <p:cNvPr id="7" name="Classification Top"/>
          <p:cNvSpPr txBox="1">
            <a:spLocks/>
          </p:cNvSpPr>
          <p:nvPr userDrawn="1"/>
        </p:nvSpPr>
        <p:spPr bwMode="white">
          <a:xfrm>
            <a:off x="781050" y="0"/>
            <a:ext cx="7886700" cy="138499"/>
          </a:xfrm>
          <a:prstGeom prst="rect">
            <a:avLst/>
          </a:prstGeom>
        </p:spPr>
        <p:txBody>
          <a:bodyPr vert="horz" lIns="0" tIns="0" rIns="0" bIns="0" rtlCol="0" anchor="t" anchorCtr="0">
            <a:spAutoFit/>
          </a:bodyPr>
          <a:lstStyle>
            <a:defPPr>
              <a:defRPr lang="en-US"/>
            </a:defPPr>
            <a:lvl1pPr marL="0" algn="ctr"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b="1" dirty="0">
                <a:solidFill>
                  <a:schemeClr val="bg1"/>
                </a:solidFill>
              </a:rPr>
              <a:t>UNCLASSIFIED//FOUO</a:t>
            </a:r>
          </a:p>
        </p:txBody>
      </p:sp>
      <p:sp>
        <p:nvSpPr>
          <p:cNvPr id="32" name="Slide Number Placeholder 5"/>
          <p:cNvSpPr txBox="1">
            <a:spLocks/>
          </p:cNvSpPr>
          <p:nvPr userDrawn="1"/>
        </p:nvSpPr>
        <p:spPr>
          <a:xfrm>
            <a:off x="4000500" y="6750278"/>
            <a:ext cx="1143000" cy="107722"/>
          </a:xfrm>
          <a:prstGeom prst="rect">
            <a:avLst/>
          </a:prstGeom>
        </p:spPr>
        <p:txBody>
          <a:bodyPr vert="horz" lIns="0" tIns="0" rIns="0" bIns="0" rtlCol="0" anchor="ctr">
            <a:spAutoFit/>
          </a:bodyPr>
          <a:lstStyle>
            <a:defPPr>
              <a:defRPr lang="en-US"/>
            </a:defPPr>
            <a:lvl1pPr marL="0" algn="ctr" defTabSz="914400" rtl="0" eaLnBrk="1" fontAlgn="auto" latinLnBrk="0" hangingPunct="1">
              <a:spcBef>
                <a:spcPts val="0"/>
              </a:spcBef>
              <a:spcAft>
                <a:spcPts val="0"/>
              </a:spcAft>
              <a:defRPr lang="en-US" sz="700" b="1" kern="600" smtClean="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82CFA9B-4785-4222-B2D1-FB953FCA43F9}" type="slidenum">
              <a:rPr kumimoji="0" lang="en-US" sz="700" b="1" i="0" u="none" strike="noStrike" kern="6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700" b="1" i="0" u="none" strike="noStrike" kern="6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33" name="Classification bottom"/>
          <p:cNvSpPr txBox="1"/>
          <p:nvPr userDrawn="1"/>
        </p:nvSpPr>
        <p:spPr bwMode="black">
          <a:xfrm>
            <a:off x="0" y="6753453"/>
            <a:ext cx="1188720" cy="107722"/>
          </a:xfrm>
          <a:prstGeom prst="rect">
            <a:avLst/>
          </a:prstGeom>
          <a:noFill/>
        </p:spPr>
        <p:txBody>
          <a:bodyPr wrap="none" lIns="4572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kern="600" dirty="0">
                <a:solidFill>
                  <a:schemeClr val="tx1"/>
                </a:solidFill>
                <a:latin typeface="Arial" panose="020B0604020202020204" pitchFamily="34" charset="0"/>
                <a:cs typeface="Arial" panose="020B0604020202020204" pitchFamily="34" charset="0"/>
              </a:rPr>
              <a:t>CONTROLLED UNCLASSIFIED INFORMATION (CUI)</a:t>
            </a:r>
          </a:p>
          <a:p>
            <a:pPr>
              <a:defRPr/>
            </a:pPr>
            <a:endParaRPr lang="en-US" sz="700" b="1" kern="600" dirty="0">
              <a:solidFill>
                <a:prstClr val="black"/>
              </a:solidFill>
              <a:cs typeface="Arial" panose="020B0604020202020204" pitchFamily="34" charset="0"/>
            </a:endParaRPr>
          </a:p>
        </p:txBody>
      </p:sp>
      <p:grpSp>
        <p:nvGrpSpPr>
          <p:cNvPr id="34" name="Group 33"/>
          <p:cNvGrpSpPr>
            <a:grpSpLocks noChangeAspect="1"/>
          </p:cNvGrpSpPr>
          <p:nvPr userDrawn="1"/>
        </p:nvGrpSpPr>
        <p:grpSpPr>
          <a:xfrm>
            <a:off x="43924" y="0"/>
            <a:ext cx="614993" cy="731520"/>
            <a:chOff x="125730" y="0"/>
            <a:chExt cx="526946" cy="626790"/>
          </a:xfrm>
        </p:grpSpPr>
        <p:sp>
          <p:nvSpPr>
            <p:cNvPr id="35" name="Round Same Side Corner Rectangle 34"/>
            <p:cNvSpPr/>
            <p:nvPr userDrawn="1"/>
          </p:nvSpPr>
          <p:spPr>
            <a:xfrm>
              <a:off x="125730" y="0"/>
              <a:ext cx="526946" cy="626790"/>
            </a:xfrm>
            <a:prstGeom prst="round2SameRect">
              <a:avLst>
                <a:gd name="adj1" fmla="val 0"/>
                <a:gd name="adj2" fmla="val 7443"/>
              </a:avLst>
            </a:prstGeom>
            <a:gradFill>
              <a:gsLst>
                <a:gs pos="0">
                  <a:sysClr val="windowText" lastClr="000000">
                    <a:lumMod val="50000"/>
                    <a:lumOff val="50000"/>
                  </a:sysClr>
                </a:gs>
                <a:gs pos="68000">
                  <a:sysClr val="windowText" lastClr="000000">
                    <a:lumMod val="95000"/>
                    <a:lumOff val="5000"/>
                  </a:sysClr>
                </a:gs>
                <a:gs pos="34000">
                  <a:sysClr val="windowText" lastClr="000000">
                    <a:lumMod val="85000"/>
                    <a:lumOff val="15000"/>
                  </a:sysClr>
                </a:gs>
              </a:gsLst>
              <a:lin ang="36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grpSp>
          <p:nvGrpSpPr>
            <p:cNvPr id="36" name="U.S. ARMY for dark bkgrnds"/>
            <p:cNvGrpSpPr>
              <a:grpSpLocks noChangeAspect="1"/>
            </p:cNvGrpSpPr>
            <p:nvPr userDrawn="1"/>
          </p:nvGrpSpPr>
          <p:grpSpPr bwMode="auto">
            <a:xfrm>
              <a:off x="208305" y="59287"/>
              <a:ext cx="361795" cy="457200"/>
              <a:chOff x="2205" y="1186"/>
              <a:chExt cx="1425" cy="1802"/>
            </a:xfrm>
          </p:grpSpPr>
          <p:sp>
            <p:nvSpPr>
              <p:cNvPr id="37" name="Freeform 36"/>
              <p:cNvSpPr>
                <a:spLocks noEditPoints="1"/>
              </p:cNvSpPr>
              <p:nvPr/>
            </p:nvSpPr>
            <p:spPr bwMode="invGray">
              <a:xfrm>
                <a:off x="3562" y="2500"/>
                <a:ext cx="68" cy="66"/>
              </a:xfrm>
              <a:custGeom>
                <a:avLst/>
                <a:gdLst>
                  <a:gd name="T0" fmla="*/ 0 w 125"/>
                  <a:gd name="T1" fmla="*/ 18 h 122"/>
                  <a:gd name="T2" fmla="*/ 18 w 125"/>
                  <a:gd name="T3" fmla="*/ 0 h 122"/>
                  <a:gd name="T4" fmla="*/ 37 w 125"/>
                  <a:gd name="T5" fmla="*/ 18 h 122"/>
                  <a:gd name="T6" fmla="*/ 18 w 125"/>
                  <a:gd name="T7" fmla="*/ 36 h 122"/>
                  <a:gd name="T8" fmla="*/ 0 w 125"/>
                  <a:gd name="T9" fmla="*/ 18 h 122"/>
                  <a:gd name="T10" fmla="*/ 18 w 125"/>
                  <a:gd name="T11" fmla="*/ 4 h 122"/>
                  <a:gd name="T12" fmla="*/ 5 w 125"/>
                  <a:gd name="T13" fmla="*/ 18 h 122"/>
                  <a:gd name="T14" fmla="*/ 18 w 125"/>
                  <a:gd name="T15" fmla="*/ 32 h 122"/>
                  <a:gd name="T16" fmla="*/ 32 w 125"/>
                  <a:gd name="T17" fmla="*/ 18 h 122"/>
                  <a:gd name="T18" fmla="*/ 18 w 125"/>
                  <a:gd name="T19" fmla="*/ 4 h 122"/>
                  <a:gd name="T20" fmla="*/ 15 w 125"/>
                  <a:gd name="T21" fmla="*/ 28 h 122"/>
                  <a:gd name="T22" fmla="*/ 11 w 125"/>
                  <a:gd name="T23" fmla="*/ 28 h 122"/>
                  <a:gd name="T24" fmla="*/ 11 w 125"/>
                  <a:gd name="T25" fmla="*/ 8 h 122"/>
                  <a:gd name="T26" fmla="*/ 19 w 125"/>
                  <a:gd name="T27" fmla="*/ 8 h 122"/>
                  <a:gd name="T28" fmla="*/ 27 w 125"/>
                  <a:gd name="T29" fmla="*/ 14 h 122"/>
                  <a:gd name="T30" fmla="*/ 22 w 125"/>
                  <a:gd name="T31" fmla="*/ 19 h 122"/>
                  <a:gd name="T32" fmla="*/ 22 w 125"/>
                  <a:gd name="T33" fmla="*/ 19 h 122"/>
                  <a:gd name="T34" fmla="*/ 27 w 125"/>
                  <a:gd name="T35" fmla="*/ 28 h 122"/>
                  <a:gd name="T36" fmla="*/ 22 w 125"/>
                  <a:gd name="T37" fmla="*/ 28 h 122"/>
                  <a:gd name="T38" fmla="*/ 18 w 125"/>
                  <a:gd name="T39" fmla="*/ 19 h 122"/>
                  <a:gd name="T40" fmla="*/ 15 w 125"/>
                  <a:gd name="T41" fmla="*/ 19 h 122"/>
                  <a:gd name="T42" fmla="*/ 15 w 125"/>
                  <a:gd name="T43" fmla="*/ 28 h 122"/>
                  <a:gd name="T44" fmla="*/ 15 w 125"/>
                  <a:gd name="T45" fmla="*/ 16 h 122"/>
                  <a:gd name="T46" fmla="*/ 18 w 125"/>
                  <a:gd name="T47" fmla="*/ 16 h 122"/>
                  <a:gd name="T48" fmla="*/ 23 w 125"/>
                  <a:gd name="T49" fmla="*/ 14 h 122"/>
                  <a:gd name="T50" fmla="*/ 18 w 125"/>
                  <a:gd name="T51" fmla="*/ 11 h 122"/>
                  <a:gd name="T52" fmla="*/ 15 w 125"/>
                  <a:gd name="T53" fmla="*/ 11 h 122"/>
                  <a:gd name="T54" fmla="*/ 15 w 125"/>
                  <a:gd name="T55" fmla="*/ 16 h 12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25" h="122">
                    <a:moveTo>
                      <a:pt x="0" y="61"/>
                    </a:moveTo>
                    <a:cubicBezTo>
                      <a:pt x="0" y="24"/>
                      <a:pt x="29" y="0"/>
                      <a:pt x="62" y="0"/>
                    </a:cubicBezTo>
                    <a:cubicBezTo>
                      <a:pt x="95" y="0"/>
                      <a:pt x="125" y="24"/>
                      <a:pt x="125" y="61"/>
                    </a:cubicBezTo>
                    <a:cubicBezTo>
                      <a:pt x="125" y="98"/>
                      <a:pt x="96" y="122"/>
                      <a:pt x="62" y="122"/>
                    </a:cubicBezTo>
                    <a:cubicBezTo>
                      <a:pt x="29" y="122"/>
                      <a:pt x="0" y="98"/>
                      <a:pt x="0" y="61"/>
                    </a:cubicBezTo>
                    <a:close/>
                    <a:moveTo>
                      <a:pt x="62" y="13"/>
                    </a:moveTo>
                    <a:cubicBezTo>
                      <a:pt x="36" y="13"/>
                      <a:pt x="16" y="33"/>
                      <a:pt x="16" y="61"/>
                    </a:cubicBezTo>
                    <a:cubicBezTo>
                      <a:pt x="16" y="89"/>
                      <a:pt x="36" y="109"/>
                      <a:pt x="62" y="109"/>
                    </a:cubicBezTo>
                    <a:cubicBezTo>
                      <a:pt x="89" y="109"/>
                      <a:pt x="109" y="89"/>
                      <a:pt x="109" y="61"/>
                    </a:cubicBezTo>
                    <a:cubicBezTo>
                      <a:pt x="109" y="33"/>
                      <a:pt x="88" y="13"/>
                      <a:pt x="62" y="13"/>
                    </a:cubicBezTo>
                    <a:close/>
                    <a:moveTo>
                      <a:pt x="52" y="95"/>
                    </a:moveTo>
                    <a:cubicBezTo>
                      <a:pt x="38" y="95"/>
                      <a:pt x="38" y="95"/>
                      <a:pt x="38" y="95"/>
                    </a:cubicBezTo>
                    <a:cubicBezTo>
                      <a:pt x="38" y="27"/>
                      <a:pt x="38" y="27"/>
                      <a:pt x="38" y="27"/>
                    </a:cubicBezTo>
                    <a:cubicBezTo>
                      <a:pt x="64" y="27"/>
                      <a:pt x="64" y="27"/>
                      <a:pt x="64" y="27"/>
                    </a:cubicBezTo>
                    <a:cubicBezTo>
                      <a:pt x="81" y="27"/>
                      <a:pt x="90" y="32"/>
                      <a:pt x="90" y="47"/>
                    </a:cubicBezTo>
                    <a:cubicBezTo>
                      <a:pt x="91" y="56"/>
                      <a:pt x="84" y="64"/>
                      <a:pt x="75" y="65"/>
                    </a:cubicBezTo>
                    <a:cubicBezTo>
                      <a:pt x="75" y="65"/>
                      <a:pt x="74" y="65"/>
                      <a:pt x="74" y="65"/>
                    </a:cubicBezTo>
                    <a:cubicBezTo>
                      <a:pt x="90" y="95"/>
                      <a:pt x="90" y="95"/>
                      <a:pt x="90" y="95"/>
                    </a:cubicBezTo>
                    <a:cubicBezTo>
                      <a:pt x="75" y="95"/>
                      <a:pt x="75" y="95"/>
                      <a:pt x="75" y="95"/>
                    </a:cubicBezTo>
                    <a:cubicBezTo>
                      <a:pt x="60" y="66"/>
                      <a:pt x="60" y="66"/>
                      <a:pt x="60" y="66"/>
                    </a:cubicBezTo>
                    <a:cubicBezTo>
                      <a:pt x="52" y="66"/>
                      <a:pt x="52" y="66"/>
                      <a:pt x="52" y="66"/>
                    </a:cubicBezTo>
                    <a:lnTo>
                      <a:pt x="52" y="95"/>
                    </a:lnTo>
                    <a:close/>
                    <a:moveTo>
                      <a:pt x="52" y="55"/>
                    </a:moveTo>
                    <a:cubicBezTo>
                      <a:pt x="63" y="55"/>
                      <a:pt x="63" y="55"/>
                      <a:pt x="63" y="55"/>
                    </a:cubicBezTo>
                    <a:cubicBezTo>
                      <a:pt x="73" y="55"/>
                      <a:pt x="77" y="52"/>
                      <a:pt x="77" y="46"/>
                    </a:cubicBezTo>
                    <a:cubicBezTo>
                      <a:pt x="77" y="39"/>
                      <a:pt x="72" y="37"/>
                      <a:pt x="63" y="37"/>
                    </a:cubicBezTo>
                    <a:cubicBezTo>
                      <a:pt x="52" y="37"/>
                      <a:pt x="52" y="37"/>
                      <a:pt x="52" y="37"/>
                    </a:cubicBezTo>
                    <a:lnTo>
                      <a:pt x="52" y="55"/>
                    </a:lnTo>
                    <a:close/>
                  </a:path>
                </a:pathLst>
              </a:custGeom>
              <a:solidFill>
                <a:srgbClr val="FFC425"/>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38" name="Freeform 37"/>
              <p:cNvSpPr>
                <a:spLocks/>
              </p:cNvSpPr>
              <p:nvPr/>
            </p:nvSpPr>
            <p:spPr bwMode="invGray">
              <a:xfrm>
                <a:off x="2205" y="2508"/>
                <a:ext cx="1354" cy="480"/>
              </a:xfrm>
              <a:custGeom>
                <a:avLst/>
                <a:gdLst>
                  <a:gd name="T0" fmla="*/ 61 w 2500"/>
                  <a:gd name="T1" fmla="*/ 0 h 887"/>
                  <a:gd name="T2" fmla="*/ 0 w 2500"/>
                  <a:gd name="T3" fmla="*/ 60 h 887"/>
                  <a:gd name="T4" fmla="*/ 0 w 2500"/>
                  <a:gd name="T5" fmla="*/ 200 h 887"/>
                  <a:gd name="T6" fmla="*/ 61 w 2500"/>
                  <a:gd name="T7" fmla="*/ 260 h 887"/>
                  <a:gd name="T8" fmla="*/ 673 w 2500"/>
                  <a:gd name="T9" fmla="*/ 260 h 887"/>
                  <a:gd name="T10" fmla="*/ 733 w 2500"/>
                  <a:gd name="T11" fmla="*/ 200 h 887"/>
                  <a:gd name="T12" fmla="*/ 733 w 2500"/>
                  <a:gd name="T13" fmla="*/ 60 h 887"/>
                  <a:gd name="T14" fmla="*/ 673 w 2500"/>
                  <a:gd name="T15" fmla="*/ 0 h 887"/>
                  <a:gd name="T16" fmla="*/ 61 w 2500"/>
                  <a:gd name="T17" fmla="*/ 0 h 88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00" h="887">
                    <a:moveTo>
                      <a:pt x="206" y="0"/>
                    </a:moveTo>
                    <a:cubicBezTo>
                      <a:pt x="92" y="0"/>
                      <a:pt x="0" y="92"/>
                      <a:pt x="0" y="206"/>
                    </a:cubicBezTo>
                    <a:cubicBezTo>
                      <a:pt x="0" y="681"/>
                      <a:pt x="0" y="681"/>
                      <a:pt x="0" y="681"/>
                    </a:cubicBezTo>
                    <a:cubicBezTo>
                      <a:pt x="0" y="795"/>
                      <a:pt x="92" y="887"/>
                      <a:pt x="206" y="887"/>
                    </a:cubicBezTo>
                    <a:cubicBezTo>
                      <a:pt x="2294" y="887"/>
                      <a:pt x="2294" y="887"/>
                      <a:pt x="2294" y="887"/>
                    </a:cubicBezTo>
                    <a:cubicBezTo>
                      <a:pt x="2408" y="887"/>
                      <a:pt x="2500" y="795"/>
                      <a:pt x="2500" y="681"/>
                    </a:cubicBezTo>
                    <a:cubicBezTo>
                      <a:pt x="2500" y="206"/>
                      <a:pt x="2500" y="206"/>
                      <a:pt x="2500" y="206"/>
                    </a:cubicBezTo>
                    <a:cubicBezTo>
                      <a:pt x="2500" y="92"/>
                      <a:pt x="2408" y="0"/>
                      <a:pt x="2294" y="0"/>
                    </a:cubicBezTo>
                    <a:lnTo>
                      <a:pt x="206" y="0"/>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39" name="Freeform 38"/>
              <p:cNvSpPr>
                <a:spLocks noEditPoints="1"/>
              </p:cNvSpPr>
              <p:nvPr/>
            </p:nvSpPr>
            <p:spPr bwMode="invGray">
              <a:xfrm>
                <a:off x="2241" y="2543"/>
                <a:ext cx="1283" cy="409"/>
              </a:xfrm>
              <a:custGeom>
                <a:avLst/>
                <a:gdLst>
                  <a:gd name="T0" fmla="*/ 654 w 2369"/>
                  <a:gd name="T1" fmla="*/ 0 h 755"/>
                  <a:gd name="T2" fmla="*/ 41 w 2369"/>
                  <a:gd name="T3" fmla="*/ 0 h 755"/>
                  <a:gd name="T4" fmla="*/ 0 w 2369"/>
                  <a:gd name="T5" fmla="*/ 41 h 755"/>
                  <a:gd name="T6" fmla="*/ 0 w 2369"/>
                  <a:gd name="T7" fmla="*/ 180 h 755"/>
                  <a:gd name="T8" fmla="*/ 41 w 2369"/>
                  <a:gd name="T9" fmla="*/ 222 h 755"/>
                  <a:gd name="T10" fmla="*/ 654 w 2369"/>
                  <a:gd name="T11" fmla="*/ 222 h 755"/>
                  <a:gd name="T12" fmla="*/ 695 w 2369"/>
                  <a:gd name="T13" fmla="*/ 180 h 755"/>
                  <a:gd name="T14" fmla="*/ 695 w 2369"/>
                  <a:gd name="T15" fmla="*/ 41 h 755"/>
                  <a:gd name="T16" fmla="*/ 654 w 2369"/>
                  <a:gd name="T17" fmla="*/ 0 h 755"/>
                  <a:gd name="T18" fmla="*/ 675 w 2369"/>
                  <a:gd name="T19" fmla="*/ 180 h 755"/>
                  <a:gd name="T20" fmla="*/ 654 w 2369"/>
                  <a:gd name="T21" fmla="*/ 202 h 755"/>
                  <a:gd name="T22" fmla="*/ 41 w 2369"/>
                  <a:gd name="T23" fmla="*/ 202 h 755"/>
                  <a:gd name="T24" fmla="*/ 19 w 2369"/>
                  <a:gd name="T25" fmla="*/ 180 h 755"/>
                  <a:gd name="T26" fmla="*/ 19 w 2369"/>
                  <a:gd name="T27" fmla="*/ 41 h 755"/>
                  <a:gd name="T28" fmla="*/ 41 w 2369"/>
                  <a:gd name="T29" fmla="*/ 19 h 755"/>
                  <a:gd name="T30" fmla="*/ 654 w 2369"/>
                  <a:gd name="T31" fmla="*/ 19 h 755"/>
                  <a:gd name="T32" fmla="*/ 675 w 2369"/>
                  <a:gd name="T33" fmla="*/ 41 h 755"/>
                  <a:gd name="T34" fmla="*/ 675 w 2369"/>
                  <a:gd name="T35" fmla="*/ 180 h 7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369" h="755">
                    <a:moveTo>
                      <a:pt x="2228" y="0"/>
                    </a:moveTo>
                    <a:cubicBezTo>
                      <a:pt x="140" y="0"/>
                      <a:pt x="140" y="0"/>
                      <a:pt x="140" y="0"/>
                    </a:cubicBezTo>
                    <a:cubicBezTo>
                      <a:pt x="63" y="0"/>
                      <a:pt x="0" y="63"/>
                      <a:pt x="0" y="140"/>
                    </a:cubicBezTo>
                    <a:cubicBezTo>
                      <a:pt x="0" y="615"/>
                      <a:pt x="0" y="615"/>
                      <a:pt x="0" y="615"/>
                    </a:cubicBezTo>
                    <a:cubicBezTo>
                      <a:pt x="0" y="692"/>
                      <a:pt x="63" y="755"/>
                      <a:pt x="140" y="755"/>
                    </a:cubicBezTo>
                    <a:cubicBezTo>
                      <a:pt x="2228" y="755"/>
                      <a:pt x="2228" y="755"/>
                      <a:pt x="2228" y="755"/>
                    </a:cubicBezTo>
                    <a:cubicBezTo>
                      <a:pt x="2306" y="755"/>
                      <a:pt x="2369" y="692"/>
                      <a:pt x="2369" y="615"/>
                    </a:cubicBezTo>
                    <a:cubicBezTo>
                      <a:pt x="2369" y="140"/>
                      <a:pt x="2369" y="140"/>
                      <a:pt x="2369" y="140"/>
                    </a:cubicBezTo>
                    <a:cubicBezTo>
                      <a:pt x="2369" y="63"/>
                      <a:pt x="2306" y="0"/>
                      <a:pt x="2228" y="0"/>
                    </a:cubicBezTo>
                    <a:close/>
                    <a:moveTo>
                      <a:pt x="2303" y="615"/>
                    </a:moveTo>
                    <a:cubicBezTo>
                      <a:pt x="2303" y="656"/>
                      <a:pt x="2269" y="689"/>
                      <a:pt x="2228" y="689"/>
                    </a:cubicBezTo>
                    <a:cubicBezTo>
                      <a:pt x="140" y="689"/>
                      <a:pt x="140" y="689"/>
                      <a:pt x="140" y="689"/>
                    </a:cubicBezTo>
                    <a:cubicBezTo>
                      <a:pt x="99" y="689"/>
                      <a:pt x="66" y="656"/>
                      <a:pt x="66" y="615"/>
                    </a:cubicBezTo>
                    <a:cubicBezTo>
                      <a:pt x="66" y="140"/>
                      <a:pt x="66" y="140"/>
                      <a:pt x="66" y="140"/>
                    </a:cubicBezTo>
                    <a:cubicBezTo>
                      <a:pt x="66" y="99"/>
                      <a:pt x="99" y="66"/>
                      <a:pt x="140" y="65"/>
                    </a:cubicBezTo>
                    <a:cubicBezTo>
                      <a:pt x="2228" y="65"/>
                      <a:pt x="2228" y="65"/>
                      <a:pt x="2228" y="65"/>
                    </a:cubicBezTo>
                    <a:cubicBezTo>
                      <a:pt x="2269" y="66"/>
                      <a:pt x="2303" y="99"/>
                      <a:pt x="2303" y="140"/>
                    </a:cubicBezTo>
                    <a:lnTo>
                      <a:pt x="2303" y="615"/>
                    </a:lnTo>
                    <a:close/>
                  </a:path>
                </a:pathLst>
              </a:custGeom>
              <a:solidFill>
                <a:srgbClr val="FFC425"/>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0" name="Freeform 39"/>
              <p:cNvSpPr>
                <a:spLocks/>
              </p:cNvSpPr>
              <p:nvPr/>
            </p:nvSpPr>
            <p:spPr bwMode="invGray">
              <a:xfrm>
                <a:off x="2205" y="1186"/>
                <a:ext cx="1354" cy="1287"/>
              </a:xfrm>
              <a:custGeom>
                <a:avLst/>
                <a:gdLst>
                  <a:gd name="T0" fmla="*/ 61 w 2500"/>
                  <a:gd name="T1" fmla="*/ 0 h 2376"/>
                  <a:gd name="T2" fmla="*/ 0 w 2500"/>
                  <a:gd name="T3" fmla="*/ 61 h 2376"/>
                  <a:gd name="T4" fmla="*/ 0 w 2500"/>
                  <a:gd name="T5" fmla="*/ 636 h 2376"/>
                  <a:gd name="T6" fmla="*/ 61 w 2500"/>
                  <a:gd name="T7" fmla="*/ 697 h 2376"/>
                  <a:gd name="T8" fmla="*/ 673 w 2500"/>
                  <a:gd name="T9" fmla="*/ 697 h 2376"/>
                  <a:gd name="T10" fmla="*/ 733 w 2500"/>
                  <a:gd name="T11" fmla="*/ 636 h 2376"/>
                  <a:gd name="T12" fmla="*/ 733 w 2500"/>
                  <a:gd name="T13" fmla="*/ 61 h 2376"/>
                  <a:gd name="T14" fmla="*/ 673 w 2500"/>
                  <a:gd name="T15" fmla="*/ 0 h 2376"/>
                  <a:gd name="T16" fmla="*/ 61 w 2500"/>
                  <a:gd name="T17" fmla="*/ 0 h 23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00" h="2376">
                    <a:moveTo>
                      <a:pt x="206" y="0"/>
                    </a:moveTo>
                    <a:cubicBezTo>
                      <a:pt x="92" y="1"/>
                      <a:pt x="0" y="93"/>
                      <a:pt x="0" y="207"/>
                    </a:cubicBezTo>
                    <a:cubicBezTo>
                      <a:pt x="0" y="2170"/>
                      <a:pt x="0" y="2170"/>
                      <a:pt x="0" y="2170"/>
                    </a:cubicBezTo>
                    <a:cubicBezTo>
                      <a:pt x="0" y="2284"/>
                      <a:pt x="92" y="2376"/>
                      <a:pt x="206" y="2376"/>
                    </a:cubicBezTo>
                    <a:cubicBezTo>
                      <a:pt x="2294" y="2376"/>
                      <a:pt x="2294" y="2376"/>
                      <a:pt x="2294" y="2376"/>
                    </a:cubicBezTo>
                    <a:cubicBezTo>
                      <a:pt x="2408" y="2376"/>
                      <a:pt x="2500" y="2284"/>
                      <a:pt x="2500" y="2170"/>
                    </a:cubicBezTo>
                    <a:cubicBezTo>
                      <a:pt x="2500" y="207"/>
                      <a:pt x="2500" y="207"/>
                      <a:pt x="2500" y="207"/>
                    </a:cubicBezTo>
                    <a:cubicBezTo>
                      <a:pt x="2500" y="93"/>
                      <a:pt x="2408" y="1"/>
                      <a:pt x="2294" y="0"/>
                    </a:cubicBezTo>
                    <a:lnTo>
                      <a:pt x="206" y="0"/>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1" name="Freeform 40"/>
              <p:cNvSpPr>
                <a:spLocks noEditPoints="1"/>
              </p:cNvSpPr>
              <p:nvPr/>
            </p:nvSpPr>
            <p:spPr bwMode="invGray">
              <a:xfrm>
                <a:off x="2241" y="1222"/>
                <a:ext cx="1283" cy="1216"/>
              </a:xfrm>
              <a:custGeom>
                <a:avLst/>
                <a:gdLst>
                  <a:gd name="T0" fmla="*/ 654 w 2369"/>
                  <a:gd name="T1" fmla="*/ 0 h 2245"/>
                  <a:gd name="T2" fmla="*/ 41 w 2369"/>
                  <a:gd name="T3" fmla="*/ 0 h 2245"/>
                  <a:gd name="T4" fmla="*/ 0 w 2369"/>
                  <a:gd name="T5" fmla="*/ 41 h 2245"/>
                  <a:gd name="T6" fmla="*/ 0 w 2369"/>
                  <a:gd name="T7" fmla="*/ 617 h 2245"/>
                  <a:gd name="T8" fmla="*/ 41 w 2369"/>
                  <a:gd name="T9" fmla="*/ 659 h 2245"/>
                  <a:gd name="T10" fmla="*/ 654 w 2369"/>
                  <a:gd name="T11" fmla="*/ 659 h 2245"/>
                  <a:gd name="T12" fmla="*/ 695 w 2369"/>
                  <a:gd name="T13" fmla="*/ 617 h 2245"/>
                  <a:gd name="T14" fmla="*/ 695 w 2369"/>
                  <a:gd name="T15" fmla="*/ 41 h 2245"/>
                  <a:gd name="T16" fmla="*/ 654 w 2369"/>
                  <a:gd name="T17" fmla="*/ 0 h 2245"/>
                  <a:gd name="T18" fmla="*/ 675 w 2369"/>
                  <a:gd name="T19" fmla="*/ 617 h 2245"/>
                  <a:gd name="T20" fmla="*/ 654 w 2369"/>
                  <a:gd name="T21" fmla="*/ 639 h 2245"/>
                  <a:gd name="T22" fmla="*/ 41 w 2369"/>
                  <a:gd name="T23" fmla="*/ 639 h 2245"/>
                  <a:gd name="T24" fmla="*/ 19 w 2369"/>
                  <a:gd name="T25" fmla="*/ 617 h 2245"/>
                  <a:gd name="T26" fmla="*/ 19 w 2369"/>
                  <a:gd name="T27" fmla="*/ 41 h 2245"/>
                  <a:gd name="T28" fmla="*/ 41 w 2369"/>
                  <a:gd name="T29" fmla="*/ 19 h 2245"/>
                  <a:gd name="T30" fmla="*/ 654 w 2369"/>
                  <a:gd name="T31" fmla="*/ 19 h 2245"/>
                  <a:gd name="T32" fmla="*/ 675 w 2369"/>
                  <a:gd name="T33" fmla="*/ 41 h 2245"/>
                  <a:gd name="T34" fmla="*/ 675 w 2369"/>
                  <a:gd name="T35" fmla="*/ 617 h 224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369" h="2245">
                    <a:moveTo>
                      <a:pt x="2228" y="0"/>
                    </a:moveTo>
                    <a:cubicBezTo>
                      <a:pt x="140" y="0"/>
                      <a:pt x="140" y="0"/>
                      <a:pt x="140" y="0"/>
                    </a:cubicBezTo>
                    <a:cubicBezTo>
                      <a:pt x="63" y="0"/>
                      <a:pt x="0" y="63"/>
                      <a:pt x="0" y="141"/>
                    </a:cubicBezTo>
                    <a:cubicBezTo>
                      <a:pt x="0" y="2104"/>
                      <a:pt x="0" y="2104"/>
                      <a:pt x="0" y="2104"/>
                    </a:cubicBezTo>
                    <a:cubicBezTo>
                      <a:pt x="0" y="2182"/>
                      <a:pt x="63" y="2245"/>
                      <a:pt x="140" y="2245"/>
                    </a:cubicBezTo>
                    <a:cubicBezTo>
                      <a:pt x="2228" y="2245"/>
                      <a:pt x="2228" y="2245"/>
                      <a:pt x="2228" y="2245"/>
                    </a:cubicBezTo>
                    <a:cubicBezTo>
                      <a:pt x="2306" y="2245"/>
                      <a:pt x="2369" y="2182"/>
                      <a:pt x="2369" y="2104"/>
                    </a:cubicBezTo>
                    <a:cubicBezTo>
                      <a:pt x="2369" y="141"/>
                      <a:pt x="2369" y="141"/>
                      <a:pt x="2369" y="141"/>
                    </a:cubicBezTo>
                    <a:cubicBezTo>
                      <a:pt x="2369" y="63"/>
                      <a:pt x="2306" y="0"/>
                      <a:pt x="2228" y="0"/>
                    </a:cubicBezTo>
                    <a:close/>
                    <a:moveTo>
                      <a:pt x="2303" y="2104"/>
                    </a:moveTo>
                    <a:cubicBezTo>
                      <a:pt x="2303" y="2145"/>
                      <a:pt x="2269" y="2179"/>
                      <a:pt x="2228" y="2179"/>
                    </a:cubicBezTo>
                    <a:cubicBezTo>
                      <a:pt x="140" y="2179"/>
                      <a:pt x="140" y="2179"/>
                      <a:pt x="140" y="2179"/>
                    </a:cubicBezTo>
                    <a:cubicBezTo>
                      <a:pt x="99" y="2179"/>
                      <a:pt x="66" y="2145"/>
                      <a:pt x="66" y="2104"/>
                    </a:cubicBezTo>
                    <a:cubicBezTo>
                      <a:pt x="66" y="141"/>
                      <a:pt x="66" y="141"/>
                      <a:pt x="66" y="141"/>
                    </a:cubicBezTo>
                    <a:cubicBezTo>
                      <a:pt x="66" y="100"/>
                      <a:pt x="99" y="66"/>
                      <a:pt x="140" y="66"/>
                    </a:cubicBezTo>
                    <a:cubicBezTo>
                      <a:pt x="2228" y="66"/>
                      <a:pt x="2228" y="66"/>
                      <a:pt x="2228" y="66"/>
                    </a:cubicBezTo>
                    <a:cubicBezTo>
                      <a:pt x="2269" y="66"/>
                      <a:pt x="2303" y="100"/>
                      <a:pt x="2303" y="141"/>
                    </a:cubicBezTo>
                    <a:lnTo>
                      <a:pt x="2303" y="2104"/>
                    </a:lnTo>
                    <a:close/>
                  </a:path>
                </a:pathLst>
              </a:custGeom>
              <a:solidFill>
                <a:srgbClr val="FFC425"/>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2" name="Freeform 41"/>
              <p:cNvSpPr>
                <a:spLocks/>
              </p:cNvSpPr>
              <p:nvPr/>
            </p:nvSpPr>
            <p:spPr bwMode="invGray">
              <a:xfrm>
                <a:off x="2359" y="2636"/>
                <a:ext cx="124" cy="223"/>
              </a:xfrm>
              <a:custGeom>
                <a:avLst/>
                <a:gdLst>
                  <a:gd name="T0" fmla="*/ 124 w 124"/>
                  <a:gd name="T1" fmla="*/ 191 h 223"/>
                  <a:gd name="T2" fmla="*/ 91 w 124"/>
                  <a:gd name="T3" fmla="*/ 223 h 223"/>
                  <a:gd name="T4" fmla="*/ 34 w 124"/>
                  <a:gd name="T5" fmla="*/ 223 h 223"/>
                  <a:gd name="T6" fmla="*/ 0 w 124"/>
                  <a:gd name="T7" fmla="*/ 191 h 223"/>
                  <a:gd name="T8" fmla="*/ 0 w 124"/>
                  <a:gd name="T9" fmla="*/ 0 h 223"/>
                  <a:gd name="T10" fmla="*/ 51 w 124"/>
                  <a:gd name="T11" fmla="*/ 0 h 223"/>
                  <a:gd name="T12" fmla="*/ 51 w 124"/>
                  <a:gd name="T13" fmla="*/ 181 h 223"/>
                  <a:gd name="T14" fmla="*/ 73 w 124"/>
                  <a:gd name="T15" fmla="*/ 181 h 223"/>
                  <a:gd name="T16" fmla="*/ 73 w 124"/>
                  <a:gd name="T17" fmla="*/ 0 h 223"/>
                  <a:gd name="T18" fmla="*/ 124 w 124"/>
                  <a:gd name="T19" fmla="*/ 0 h 223"/>
                  <a:gd name="T20" fmla="*/ 124 w 124"/>
                  <a:gd name="T21" fmla="*/ 191 h 2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24" h="223">
                    <a:moveTo>
                      <a:pt x="124" y="191"/>
                    </a:moveTo>
                    <a:lnTo>
                      <a:pt x="91" y="223"/>
                    </a:lnTo>
                    <a:lnTo>
                      <a:pt x="34" y="223"/>
                    </a:lnTo>
                    <a:lnTo>
                      <a:pt x="0" y="191"/>
                    </a:lnTo>
                    <a:lnTo>
                      <a:pt x="0" y="0"/>
                    </a:lnTo>
                    <a:lnTo>
                      <a:pt x="51" y="0"/>
                    </a:lnTo>
                    <a:lnTo>
                      <a:pt x="51" y="181"/>
                    </a:lnTo>
                    <a:lnTo>
                      <a:pt x="73" y="181"/>
                    </a:lnTo>
                    <a:lnTo>
                      <a:pt x="73" y="0"/>
                    </a:lnTo>
                    <a:lnTo>
                      <a:pt x="124" y="0"/>
                    </a:lnTo>
                    <a:lnTo>
                      <a:pt x="124" y="19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3" name="Rectangle 42"/>
              <p:cNvSpPr>
                <a:spLocks noChangeArrowheads="1"/>
              </p:cNvSpPr>
              <p:nvPr/>
            </p:nvSpPr>
            <p:spPr bwMode="invGray">
              <a:xfrm>
                <a:off x="2503" y="2817"/>
                <a:ext cx="49" cy="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4" name="Freeform 43"/>
              <p:cNvSpPr>
                <a:spLocks/>
              </p:cNvSpPr>
              <p:nvPr/>
            </p:nvSpPr>
            <p:spPr bwMode="invGray">
              <a:xfrm>
                <a:off x="2573" y="2636"/>
                <a:ext cx="123" cy="223"/>
              </a:xfrm>
              <a:custGeom>
                <a:avLst/>
                <a:gdLst>
                  <a:gd name="T0" fmla="*/ 87 w 123"/>
                  <a:gd name="T1" fmla="*/ 0 h 223"/>
                  <a:gd name="T2" fmla="*/ 123 w 123"/>
                  <a:gd name="T3" fmla="*/ 33 h 223"/>
                  <a:gd name="T4" fmla="*/ 123 w 123"/>
                  <a:gd name="T5" fmla="*/ 73 h 223"/>
                  <a:gd name="T6" fmla="*/ 72 w 123"/>
                  <a:gd name="T7" fmla="*/ 73 h 223"/>
                  <a:gd name="T8" fmla="*/ 72 w 123"/>
                  <a:gd name="T9" fmla="*/ 43 h 223"/>
                  <a:gd name="T10" fmla="*/ 51 w 123"/>
                  <a:gd name="T11" fmla="*/ 43 h 223"/>
                  <a:gd name="T12" fmla="*/ 51 w 123"/>
                  <a:gd name="T13" fmla="*/ 88 h 223"/>
                  <a:gd name="T14" fmla="*/ 88 w 123"/>
                  <a:gd name="T15" fmla="*/ 91 h 223"/>
                  <a:gd name="T16" fmla="*/ 123 w 123"/>
                  <a:gd name="T17" fmla="*/ 123 h 223"/>
                  <a:gd name="T18" fmla="*/ 123 w 123"/>
                  <a:gd name="T19" fmla="*/ 191 h 223"/>
                  <a:gd name="T20" fmla="*/ 90 w 123"/>
                  <a:gd name="T21" fmla="*/ 223 h 223"/>
                  <a:gd name="T22" fmla="*/ 33 w 123"/>
                  <a:gd name="T23" fmla="*/ 223 h 223"/>
                  <a:gd name="T24" fmla="*/ 0 w 123"/>
                  <a:gd name="T25" fmla="*/ 191 h 223"/>
                  <a:gd name="T26" fmla="*/ 0 w 123"/>
                  <a:gd name="T27" fmla="*/ 152 h 223"/>
                  <a:gd name="T28" fmla="*/ 51 w 123"/>
                  <a:gd name="T29" fmla="*/ 152 h 223"/>
                  <a:gd name="T30" fmla="*/ 51 w 123"/>
                  <a:gd name="T31" fmla="*/ 181 h 223"/>
                  <a:gd name="T32" fmla="*/ 72 w 123"/>
                  <a:gd name="T33" fmla="*/ 181 h 223"/>
                  <a:gd name="T34" fmla="*/ 72 w 123"/>
                  <a:gd name="T35" fmla="*/ 134 h 223"/>
                  <a:gd name="T36" fmla="*/ 36 w 123"/>
                  <a:gd name="T37" fmla="*/ 132 h 223"/>
                  <a:gd name="T38" fmla="*/ 0 w 123"/>
                  <a:gd name="T39" fmla="*/ 100 h 223"/>
                  <a:gd name="T40" fmla="*/ 0 w 123"/>
                  <a:gd name="T41" fmla="*/ 33 h 223"/>
                  <a:gd name="T42" fmla="*/ 34 w 123"/>
                  <a:gd name="T43" fmla="*/ 0 h 223"/>
                  <a:gd name="T44" fmla="*/ 87 w 123"/>
                  <a:gd name="T45" fmla="*/ 0 h 22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3" h="223">
                    <a:moveTo>
                      <a:pt x="87" y="0"/>
                    </a:moveTo>
                    <a:lnTo>
                      <a:pt x="123" y="33"/>
                    </a:lnTo>
                    <a:lnTo>
                      <a:pt x="123" y="73"/>
                    </a:lnTo>
                    <a:lnTo>
                      <a:pt x="72" y="73"/>
                    </a:lnTo>
                    <a:lnTo>
                      <a:pt x="72" y="43"/>
                    </a:lnTo>
                    <a:lnTo>
                      <a:pt x="51" y="43"/>
                    </a:lnTo>
                    <a:lnTo>
                      <a:pt x="51" y="88"/>
                    </a:lnTo>
                    <a:lnTo>
                      <a:pt x="88" y="91"/>
                    </a:lnTo>
                    <a:lnTo>
                      <a:pt x="123" y="123"/>
                    </a:lnTo>
                    <a:lnTo>
                      <a:pt x="123" y="191"/>
                    </a:lnTo>
                    <a:lnTo>
                      <a:pt x="90" y="223"/>
                    </a:lnTo>
                    <a:lnTo>
                      <a:pt x="33" y="223"/>
                    </a:lnTo>
                    <a:lnTo>
                      <a:pt x="0" y="191"/>
                    </a:lnTo>
                    <a:lnTo>
                      <a:pt x="0" y="152"/>
                    </a:lnTo>
                    <a:lnTo>
                      <a:pt x="51" y="152"/>
                    </a:lnTo>
                    <a:lnTo>
                      <a:pt x="51" y="181"/>
                    </a:lnTo>
                    <a:lnTo>
                      <a:pt x="72" y="181"/>
                    </a:lnTo>
                    <a:lnTo>
                      <a:pt x="72" y="134"/>
                    </a:lnTo>
                    <a:lnTo>
                      <a:pt x="36" y="132"/>
                    </a:lnTo>
                    <a:lnTo>
                      <a:pt x="0" y="100"/>
                    </a:lnTo>
                    <a:lnTo>
                      <a:pt x="0" y="33"/>
                    </a:lnTo>
                    <a:lnTo>
                      <a:pt x="34" y="0"/>
                    </a:lnTo>
                    <a:lnTo>
                      <a:pt x="8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5" name="Rectangle 44"/>
              <p:cNvSpPr>
                <a:spLocks noChangeArrowheads="1"/>
              </p:cNvSpPr>
              <p:nvPr/>
            </p:nvSpPr>
            <p:spPr bwMode="invGray">
              <a:xfrm>
                <a:off x="2713" y="2817"/>
                <a:ext cx="54" cy="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6" name="Freeform 45"/>
              <p:cNvSpPr>
                <a:spLocks noEditPoints="1"/>
              </p:cNvSpPr>
              <p:nvPr/>
            </p:nvSpPr>
            <p:spPr bwMode="invGray">
              <a:xfrm>
                <a:off x="2787" y="2636"/>
                <a:ext cx="138" cy="223"/>
              </a:xfrm>
              <a:custGeom>
                <a:avLst/>
                <a:gdLst>
                  <a:gd name="T0" fmla="*/ 80 w 138"/>
                  <a:gd name="T1" fmla="*/ 140 h 223"/>
                  <a:gd name="T2" fmla="*/ 58 w 138"/>
                  <a:gd name="T3" fmla="*/ 140 h 223"/>
                  <a:gd name="T4" fmla="*/ 66 w 138"/>
                  <a:gd name="T5" fmla="*/ 48 h 223"/>
                  <a:gd name="T6" fmla="*/ 71 w 138"/>
                  <a:gd name="T7" fmla="*/ 48 h 223"/>
                  <a:gd name="T8" fmla="*/ 80 w 138"/>
                  <a:gd name="T9" fmla="*/ 140 h 223"/>
                  <a:gd name="T10" fmla="*/ 105 w 138"/>
                  <a:gd name="T11" fmla="*/ 0 h 223"/>
                  <a:gd name="T12" fmla="*/ 31 w 138"/>
                  <a:gd name="T13" fmla="*/ 0 h 223"/>
                  <a:gd name="T14" fmla="*/ 0 w 138"/>
                  <a:gd name="T15" fmla="*/ 223 h 223"/>
                  <a:gd name="T16" fmla="*/ 49 w 138"/>
                  <a:gd name="T17" fmla="*/ 223 h 223"/>
                  <a:gd name="T18" fmla="*/ 54 w 138"/>
                  <a:gd name="T19" fmla="*/ 182 h 223"/>
                  <a:gd name="T20" fmla="*/ 84 w 138"/>
                  <a:gd name="T21" fmla="*/ 182 h 223"/>
                  <a:gd name="T22" fmla="*/ 88 w 138"/>
                  <a:gd name="T23" fmla="*/ 223 h 223"/>
                  <a:gd name="T24" fmla="*/ 138 w 138"/>
                  <a:gd name="T25" fmla="*/ 223 h 223"/>
                  <a:gd name="T26" fmla="*/ 105 w 138"/>
                  <a:gd name="T27" fmla="*/ 0 h 2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38" h="223">
                    <a:moveTo>
                      <a:pt x="80" y="140"/>
                    </a:moveTo>
                    <a:lnTo>
                      <a:pt x="58" y="140"/>
                    </a:lnTo>
                    <a:lnTo>
                      <a:pt x="66" y="48"/>
                    </a:lnTo>
                    <a:lnTo>
                      <a:pt x="71" y="48"/>
                    </a:lnTo>
                    <a:lnTo>
                      <a:pt x="80" y="140"/>
                    </a:lnTo>
                    <a:close/>
                    <a:moveTo>
                      <a:pt x="105" y="0"/>
                    </a:moveTo>
                    <a:lnTo>
                      <a:pt x="31" y="0"/>
                    </a:lnTo>
                    <a:lnTo>
                      <a:pt x="0" y="223"/>
                    </a:lnTo>
                    <a:lnTo>
                      <a:pt x="49" y="223"/>
                    </a:lnTo>
                    <a:lnTo>
                      <a:pt x="54" y="182"/>
                    </a:lnTo>
                    <a:lnTo>
                      <a:pt x="84" y="182"/>
                    </a:lnTo>
                    <a:lnTo>
                      <a:pt x="88" y="223"/>
                    </a:lnTo>
                    <a:lnTo>
                      <a:pt x="138" y="223"/>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7" name="Freeform 46"/>
              <p:cNvSpPr>
                <a:spLocks noEditPoints="1"/>
              </p:cNvSpPr>
              <p:nvPr/>
            </p:nvSpPr>
            <p:spPr bwMode="invGray">
              <a:xfrm>
                <a:off x="2946" y="2636"/>
                <a:ext cx="122" cy="223"/>
              </a:xfrm>
              <a:custGeom>
                <a:avLst/>
                <a:gdLst>
                  <a:gd name="T0" fmla="*/ 72 w 122"/>
                  <a:gd name="T1" fmla="*/ 43 h 223"/>
                  <a:gd name="T2" fmla="*/ 72 w 122"/>
                  <a:gd name="T3" fmla="*/ 93 h 223"/>
                  <a:gd name="T4" fmla="*/ 51 w 122"/>
                  <a:gd name="T5" fmla="*/ 93 h 223"/>
                  <a:gd name="T6" fmla="*/ 51 w 122"/>
                  <a:gd name="T7" fmla="*/ 43 h 223"/>
                  <a:gd name="T8" fmla="*/ 72 w 122"/>
                  <a:gd name="T9" fmla="*/ 43 h 223"/>
                  <a:gd name="T10" fmla="*/ 122 w 122"/>
                  <a:gd name="T11" fmla="*/ 33 h 223"/>
                  <a:gd name="T12" fmla="*/ 87 w 122"/>
                  <a:gd name="T13" fmla="*/ 0 h 223"/>
                  <a:gd name="T14" fmla="*/ 0 w 122"/>
                  <a:gd name="T15" fmla="*/ 0 h 223"/>
                  <a:gd name="T16" fmla="*/ 0 w 122"/>
                  <a:gd name="T17" fmla="*/ 223 h 223"/>
                  <a:gd name="T18" fmla="*/ 51 w 122"/>
                  <a:gd name="T19" fmla="*/ 223 h 223"/>
                  <a:gd name="T20" fmla="*/ 51 w 122"/>
                  <a:gd name="T21" fmla="*/ 134 h 223"/>
                  <a:gd name="T22" fmla="*/ 72 w 122"/>
                  <a:gd name="T23" fmla="*/ 134 h 223"/>
                  <a:gd name="T24" fmla="*/ 72 w 122"/>
                  <a:gd name="T25" fmla="*/ 223 h 223"/>
                  <a:gd name="T26" fmla="*/ 122 w 122"/>
                  <a:gd name="T27" fmla="*/ 223 h 223"/>
                  <a:gd name="T28" fmla="*/ 122 w 122"/>
                  <a:gd name="T29" fmla="*/ 134 h 223"/>
                  <a:gd name="T30" fmla="*/ 96 w 122"/>
                  <a:gd name="T31" fmla="*/ 113 h 223"/>
                  <a:gd name="T32" fmla="*/ 122 w 122"/>
                  <a:gd name="T33" fmla="*/ 91 h 223"/>
                  <a:gd name="T34" fmla="*/ 122 w 122"/>
                  <a:gd name="T35" fmla="*/ 33 h 2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22" h="223">
                    <a:moveTo>
                      <a:pt x="72" y="43"/>
                    </a:moveTo>
                    <a:lnTo>
                      <a:pt x="72" y="93"/>
                    </a:lnTo>
                    <a:lnTo>
                      <a:pt x="51" y="93"/>
                    </a:lnTo>
                    <a:lnTo>
                      <a:pt x="51" y="43"/>
                    </a:lnTo>
                    <a:lnTo>
                      <a:pt x="72" y="43"/>
                    </a:lnTo>
                    <a:close/>
                    <a:moveTo>
                      <a:pt x="122" y="33"/>
                    </a:moveTo>
                    <a:lnTo>
                      <a:pt x="87" y="0"/>
                    </a:lnTo>
                    <a:lnTo>
                      <a:pt x="0" y="0"/>
                    </a:lnTo>
                    <a:lnTo>
                      <a:pt x="0" y="223"/>
                    </a:lnTo>
                    <a:lnTo>
                      <a:pt x="51" y="223"/>
                    </a:lnTo>
                    <a:lnTo>
                      <a:pt x="51" y="134"/>
                    </a:lnTo>
                    <a:lnTo>
                      <a:pt x="72" y="134"/>
                    </a:lnTo>
                    <a:lnTo>
                      <a:pt x="72" y="223"/>
                    </a:lnTo>
                    <a:lnTo>
                      <a:pt x="122" y="223"/>
                    </a:lnTo>
                    <a:lnTo>
                      <a:pt x="122" y="134"/>
                    </a:lnTo>
                    <a:lnTo>
                      <a:pt x="96" y="113"/>
                    </a:lnTo>
                    <a:lnTo>
                      <a:pt x="122" y="91"/>
                    </a:lnTo>
                    <a:lnTo>
                      <a:pt x="122" y="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8" name="Freeform 47"/>
              <p:cNvSpPr>
                <a:spLocks/>
              </p:cNvSpPr>
              <p:nvPr/>
            </p:nvSpPr>
            <p:spPr bwMode="invGray">
              <a:xfrm>
                <a:off x="3094" y="2636"/>
                <a:ext cx="159" cy="223"/>
              </a:xfrm>
              <a:custGeom>
                <a:avLst/>
                <a:gdLst>
                  <a:gd name="T0" fmla="*/ 159 w 159"/>
                  <a:gd name="T1" fmla="*/ 223 h 223"/>
                  <a:gd name="T2" fmla="*/ 112 w 159"/>
                  <a:gd name="T3" fmla="*/ 223 h 223"/>
                  <a:gd name="T4" fmla="*/ 112 w 159"/>
                  <a:gd name="T5" fmla="*/ 82 h 223"/>
                  <a:gd name="T6" fmla="*/ 110 w 159"/>
                  <a:gd name="T7" fmla="*/ 82 h 223"/>
                  <a:gd name="T8" fmla="*/ 89 w 159"/>
                  <a:gd name="T9" fmla="*/ 223 h 223"/>
                  <a:gd name="T10" fmla="*/ 70 w 159"/>
                  <a:gd name="T11" fmla="*/ 223 h 223"/>
                  <a:gd name="T12" fmla="*/ 48 w 159"/>
                  <a:gd name="T13" fmla="*/ 82 h 223"/>
                  <a:gd name="T14" fmla="*/ 46 w 159"/>
                  <a:gd name="T15" fmla="*/ 82 h 223"/>
                  <a:gd name="T16" fmla="*/ 46 w 159"/>
                  <a:gd name="T17" fmla="*/ 223 h 223"/>
                  <a:gd name="T18" fmla="*/ 0 w 159"/>
                  <a:gd name="T19" fmla="*/ 223 h 223"/>
                  <a:gd name="T20" fmla="*/ 0 w 159"/>
                  <a:gd name="T21" fmla="*/ 0 h 223"/>
                  <a:gd name="T22" fmla="*/ 60 w 159"/>
                  <a:gd name="T23" fmla="*/ 0 h 223"/>
                  <a:gd name="T24" fmla="*/ 78 w 159"/>
                  <a:gd name="T25" fmla="*/ 108 h 223"/>
                  <a:gd name="T26" fmla="*/ 82 w 159"/>
                  <a:gd name="T27" fmla="*/ 108 h 223"/>
                  <a:gd name="T28" fmla="*/ 99 w 159"/>
                  <a:gd name="T29" fmla="*/ 0 h 223"/>
                  <a:gd name="T30" fmla="*/ 159 w 159"/>
                  <a:gd name="T31" fmla="*/ 0 h 223"/>
                  <a:gd name="T32" fmla="*/ 159 w 159"/>
                  <a:gd name="T33" fmla="*/ 223 h 22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9" h="223">
                    <a:moveTo>
                      <a:pt x="159" y="223"/>
                    </a:moveTo>
                    <a:lnTo>
                      <a:pt x="112" y="223"/>
                    </a:lnTo>
                    <a:lnTo>
                      <a:pt x="112" y="82"/>
                    </a:lnTo>
                    <a:lnTo>
                      <a:pt x="110" y="82"/>
                    </a:lnTo>
                    <a:lnTo>
                      <a:pt x="89" y="223"/>
                    </a:lnTo>
                    <a:lnTo>
                      <a:pt x="70" y="223"/>
                    </a:lnTo>
                    <a:lnTo>
                      <a:pt x="48" y="82"/>
                    </a:lnTo>
                    <a:lnTo>
                      <a:pt x="46" y="82"/>
                    </a:lnTo>
                    <a:lnTo>
                      <a:pt x="46" y="223"/>
                    </a:lnTo>
                    <a:lnTo>
                      <a:pt x="0" y="223"/>
                    </a:lnTo>
                    <a:lnTo>
                      <a:pt x="0" y="0"/>
                    </a:lnTo>
                    <a:lnTo>
                      <a:pt x="60" y="0"/>
                    </a:lnTo>
                    <a:lnTo>
                      <a:pt x="78" y="108"/>
                    </a:lnTo>
                    <a:lnTo>
                      <a:pt x="82" y="108"/>
                    </a:lnTo>
                    <a:lnTo>
                      <a:pt x="99" y="0"/>
                    </a:lnTo>
                    <a:lnTo>
                      <a:pt x="159" y="0"/>
                    </a:lnTo>
                    <a:lnTo>
                      <a:pt x="159" y="2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49" name="Freeform 48"/>
              <p:cNvSpPr>
                <a:spLocks/>
              </p:cNvSpPr>
              <p:nvPr/>
            </p:nvSpPr>
            <p:spPr bwMode="invGray">
              <a:xfrm>
                <a:off x="3274" y="2636"/>
                <a:ext cx="139" cy="223"/>
              </a:xfrm>
              <a:custGeom>
                <a:avLst/>
                <a:gdLst>
                  <a:gd name="T0" fmla="*/ 95 w 139"/>
                  <a:gd name="T1" fmla="*/ 130 h 223"/>
                  <a:gd name="T2" fmla="*/ 95 w 139"/>
                  <a:gd name="T3" fmla="*/ 223 h 223"/>
                  <a:gd name="T4" fmla="*/ 44 w 139"/>
                  <a:gd name="T5" fmla="*/ 223 h 223"/>
                  <a:gd name="T6" fmla="*/ 44 w 139"/>
                  <a:gd name="T7" fmla="*/ 130 h 223"/>
                  <a:gd name="T8" fmla="*/ 0 w 139"/>
                  <a:gd name="T9" fmla="*/ 0 h 223"/>
                  <a:gd name="T10" fmla="*/ 51 w 139"/>
                  <a:gd name="T11" fmla="*/ 0 h 223"/>
                  <a:gd name="T12" fmla="*/ 69 w 139"/>
                  <a:gd name="T13" fmla="*/ 81 h 223"/>
                  <a:gd name="T14" fmla="*/ 70 w 139"/>
                  <a:gd name="T15" fmla="*/ 81 h 223"/>
                  <a:gd name="T16" fmla="*/ 88 w 139"/>
                  <a:gd name="T17" fmla="*/ 0 h 223"/>
                  <a:gd name="T18" fmla="*/ 139 w 139"/>
                  <a:gd name="T19" fmla="*/ 0 h 223"/>
                  <a:gd name="T20" fmla="*/ 95 w 139"/>
                  <a:gd name="T21" fmla="*/ 130 h 2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9" h="223">
                    <a:moveTo>
                      <a:pt x="95" y="130"/>
                    </a:moveTo>
                    <a:lnTo>
                      <a:pt x="95" y="223"/>
                    </a:lnTo>
                    <a:lnTo>
                      <a:pt x="44" y="223"/>
                    </a:lnTo>
                    <a:lnTo>
                      <a:pt x="44" y="130"/>
                    </a:lnTo>
                    <a:lnTo>
                      <a:pt x="0" y="0"/>
                    </a:lnTo>
                    <a:lnTo>
                      <a:pt x="51" y="0"/>
                    </a:lnTo>
                    <a:lnTo>
                      <a:pt x="69" y="81"/>
                    </a:lnTo>
                    <a:lnTo>
                      <a:pt x="70" y="81"/>
                    </a:lnTo>
                    <a:lnTo>
                      <a:pt x="88" y="0"/>
                    </a:lnTo>
                    <a:lnTo>
                      <a:pt x="139" y="0"/>
                    </a:lnTo>
                    <a:lnTo>
                      <a:pt x="95" y="1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50" name="Freeform 49"/>
              <p:cNvSpPr>
                <a:spLocks/>
              </p:cNvSpPr>
              <p:nvPr/>
            </p:nvSpPr>
            <p:spPr bwMode="invGray">
              <a:xfrm>
                <a:off x="2371" y="1344"/>
                <a:ext cx="1022" cy="971"/>
              </a:xfrm>
              <a:custGeom>
                <a:avLst/>
                <a:gdLst>
                  <a:gd name="T0" fmla="*/ 827 w 1022"/>
                  <a:gd name="T1" fmla="*/ 971 h 971"/>
                  <a:gd name="T2" fmla="*/ 511 w 1022"/>
                  <a:gd name="T3" fmla="*/ 741 h 971"/>
                  <a:gd name="T4" fmla="*/ 196 w 1022"/>
                  <a:gd name="T5" fmla="*/ 971 h 971"/>
                  <a:gd name="T6" fmla="*/ 316 w 1022"/>
                  <a:gd name="T7" fmla="*/ 600 h 971"/>
                  <a:gd name="T8" fmla="*/ 0 w 1022"/>
                  <a:gd name="T9" fmla="*/ 371 h 971"/>
                  <a:gd name="T10" fmla="*/ 391 w 1022"/>
                  <a:gd name="T11" fmla="*/ 371 h 971"/>
                  <a:gd name="T12" fmla="*/ 511 w 1022"/>
                  <a:gd name="T13" fmla="*/ 0 h 971"/>
                  <a:gd name="T14" fmla="*/ 632 w 1022"/>
                  <a:gd name="T15" fmla="*/ 371 h 971"/>
                  <a:gd name="T16" fmla="*/ 1022 w 1022"/>
                  <a:gd name="T17" fmla="*/ 371 h 971"/>
                  <a:gd name="T18" fmla="*/ 706 w 1022"/>
                  <a:gd name="T19" fmla="*/ 600 h 971"/>
                  <a:gd name="T20" fmla="*/ 827 w 1022"/>
                  <a:gd name="T21" fmla="*/ 971 h 971"/>
                  <a:gd name="T22" fmla="*/ 827 w 1022"/>
                  <a:gd name="T23" fmla="*/ 971 h 97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22" h="971">
                    <a:moveTo>
                      <a:pt x="827" y="971"/>
                    </a:moveTo>
                    <a:lnTo>
                      <a:pt x="511" y="741"/>
                    </a:lnTo>
                    <a:lnTo>
                      <a:pt x="196" y="971"/>
                    </a:lnTo>
                    <a:lnTo>
                      <a:pt x="316" y="600"/>
                    </a:lnTo>
                    <a:lnTo>
                      <a:pt x="0" y="371"/>
                    </a:lnTo>
                    <a:lnTo>
                      <a:pt x="391" y="371"/>
                    </a:lnTo>
                    <a:lnTo>
                      <a:pt x="511" y="0"/>
                    </a:lnTo>
                    <a:lnTo>
                      <a:pt x="632" y="371"/>
                    </a:lnTo>
                    <a:lnTo>
                      <a:pt x="1022" y="371"/>
                    </a:lnTo>
                    <a:lnTo>
                      <a:pt x="706" y="600"/>
                    </a:lnTo>
                    <a:lnTo>
                      <a:pt x="827" y="971"/>
                    </a:lnTo>
                    <a:close/>
                  </a:path>
                </a:pathLst>
              </a:custGeom>
              <a:solidFill>
                <a:srgbClr val="FFC425"/>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51" name="Freeform 50"/>
              <p:cNvSpPr>
                <a:spLocks/>
              </p:cNvSpPr>
              <p:nvPr/>
            </p:nvSpPr>
            <p:spPr bwMode="invGray">
              <a:xfrm>
                <a:off x="2486" y="1463"/>
                <a:ext cx="793" cy="755"/>
              </a:xfrm>
              <a:custGeom>
                <a:avLst/>
                <a:gdLst>
                  <a:gd name="T0" fmla="*/ 641 w 793"/>
                  <a:gd name="T1" fmla="*/ 755 h 755"/>
                  <a:gd name="T2" fmla="*/ 396 w 793"/>
                  <a:gd name="T3" fmla="*/ 577 h 755"/>
                  <a:gd name="T4" fmla="*/ 151 w 793"/>
                  <a:gd name="T5" fmla="*/ 755 h 755"/>
                  <a:gd name="T6" fmla="*/ 245 w 793"/>
                  <a:gd name="T7" fmla="*/ 467 h 755"/>
                  <a:gd name="T8" fmla="*/ 0 w 793"/>
                  <a:gd name="T9" fmla="*/ 288 h 755"/>
                  <a:gd name="T10" fmla="*/ 303 w 793"/>
                  <a:gd name="T11" fmla="*/ 288 h 755"/>
                  <a:gd name="T12" fmla="*/ 396 w 793"/>
                  <a:gd name="T13" fmla="*/ 0 h 755"/>
                  <a:gd name="T14" fmla="*/ 490 w 793"/>
                  <a:gd name="T15" fmla="*/ 288 h 755"/>
                  <a:gd name="T16" fmla="*/ 793 w 793"/>
                  <a:gd name="T17" fmla="*/ 288 h 755"/>
                  <a:gd name="T18" fmla="*/ 548 w 793"/>
                  <a:gd name="T19" fmla="*/ 467 h 755"/>
                  <a:gd name="T20" fmla="*/ 641 w 793"/>
                  <a:gd name="T21" fmla="*/ 755 h 755"/>
                  <a:gd name="T22" fmla="*/ 641 w 793"/>
                  <a:gd name="T23" fmla="*/ 755 h 7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3" h="755">
                    <a:moveTo>
                      <a:pt x="641" y="755"/>
                    </a:moveTo>
                    <a:lnTo>
                      <a:pt x="396" y="577"/>
                    </a:lnTo>
                    <a:lnTo>
                      <a:pt x="151" y="755"/>
                    </a:lnTo>
                    <a:lnTo>
                      <a:pt x="245" y="467"/>
                    </a:lnTo>
                    <a:lnTo>
                      <a:pt x="0" y="288"/>
                    </a:lnTo>
                    <a:lnTo>
                      <a:pt x="303" y="288"/>
                    </a:lnTo>
                    <a:lnTo>
                      <a:pt x="396" y="0"/>
                    </a:lnTo>
                    <a:lnTo>
                      <a:pt x="490" y="288"/>
                    </a:lnTo>
                    <a:lnTo>
                      <a:pt x="793" y="288"/>
                    </a:lnTo>
                    <a:lnTo>
                      <a:pt x="548" y="467"/>
                    </a:lnTo>
                    <a:lnTo>
                      <a:pt x="641" y="755"/>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sp>
            <p:nvSpPr>
              <p:cNvPr id="52" name="Freeform 51"/>
              <p:cNvSpPr>
                <a:spLocks/>
              </p:cNvSpPr>
              <p:nvPr/>
            </p:nvSpPr>
            <p:spPr bwMode="invGray">
              <a:xfrm>
                <a:off x="2595" y="1579"/>
                <a:ext cx="574" cy="545"/>
              </a:xfrm>
              <a:custGeom>
                <a:avLst/>
                <a:gdLst>
                  <a:gd name="T0" fmla="*/ 287 w 574"/>
                  <a:gd name="T1" fmla="*/ 0 h 545"/>
                  <a:gd name="T2" fmla="*/ 355 w 574"/>
                  <a:gd name="T3" fmla="*/ 208 h 545"/>
                  <a:gd name="T4" fmla="*/ 574 w 574"/>
                  <a:gd name="T5" fmla="*/ 208 h 545"/>
                  <a:gd name="T6" fmla="*/ 396 w 574"/>
                  <a:gd name="T7" fmla="*/ 337 h 545"/>
                  <a:gd name="T8" fmla="*/ 464 w 574"/>
                  <a:gd name="T9" fmla="*/ 545 h 545"/>
                  <a:gd name="T10" fmla="*/ 287 w 574"/>
                  <a:gd name="T11" fmla="*/ 416 h 545"/>
                  <a:gd name="T12" fmla="*/ 110 w 574"/>
                  <a:gd name="T13" fmla="*/ 545 h 545"/>
                  <a:gd name="T14" fmla="*/ 178 w 574"/>
                  <a:gd name="T15" fmla="*/ 337 h 545"/>
                  <a:gd name="T16" fmla="*/ 0 w 574"/>
                  <a:gd name="T17" fmla="*/ 208 h 545"/>
                  <a:gd name="T18" fmla="*/ 219 w 574"/>
                  <a:gd name="T19" fmla="*/ 208 h 545"/>
                  <a:gd name="T20" fmla="*/ 287 w 574"/>
                  <a:gd name="T21" fmla="*/ 0 h 54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4" h="545">
                    <a:moveTo>
                      <a:pt x="287" y="0"/>
                    </a:moveTo>
                    <a:lnTo>
                      <a:pt x="355" y="208"/>
                    </a:lnTo>
                    <a:lnTo>
                      <a:pt x="574" y="208"/>
                    </a:lnTo>
                    <a:lnTo>
                      <a:pt x="396" y="337"/>
                    </a:lnTo>
                    <a:lnTo>
                      <a:pt x="464" y="545"/>
                    </a:lnTo>
                    <a:lnTo>
                      <a:pt x="287" y="416"/>
                    </a:lnTo>
                    <a:lnTo>
                      <a:pt x="110" y="545"/>
                    </a:lnTo>
                    <a:lnTo>
                      <a:pt x="178" y="337"/>
                    </a:lnTo>
                    <a:lnTo>
                      <a:pt x="0" y="208"/>
                    </a:lnTo>
                    <a:lnTo>
                      <a:pt x="219" y="208"/>
                    </a:lnTo>
                    <a:lnTo>
                      <a:pt x="28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dobe Garamond Pro" panose="02020502060506020403" pitchFamily="18" charset="0"/>
                  <a:ea typeface="+mn-ea"/>
                  <a:cs typeface="+mn-cs"/>
                </a:endParaRPr>
              </a:p>
            </p:txBody>
          </p:sp>
        </p:grpSp>
      </p:grpSp>
      <p:grpSp>
        <p:nvGrpSpPr>
          <p:cNvPr id="4" name="Group 3"/>
          <p:cNvGrpSpPr/>
          <p:nvPr userDrawn="1"/>
        </p:nvGrpSpPr>
        <p:grpSpPr>
          <a:xfrm>
            <a:off x="7662672" y="6108192"/>
            <a:ext cx="1408176" cy="734917"/>
            <a:chOff x="7662672" y="6108192"/>
            <a:chExt cx="1408176" cy="734917"/>
          </a:xfrm>
        </p:grpSpPr>
        <p:sp>
          <p:nvSpPr>
            <p:cNvPr id="60" name="Round Same Side Corner Rectangle 59"/>
            <p:cNvSpPr/>
            <p:nvPr userDrawn="1"/>
          </p:nvSpPr>
          <p:spPr>
            <a:xfrm>
              <a:off x="7662672" y="6135624"/>
              <a:ext cx="1408176" cy="706828"/>
            </a:xfrm>
            <a:prstGeom prst="round2SameRect">
              <a:avLst>
                <a:gd name="adj1" fmla="val 9581"/>
                <a:gd name="adj2" fmla="val 0"/>
              </a:avLst>
            </a:prstGeom>
            <a:gradFill>
              <a:gsLst>
                <a:gs pos="59000">
                  <a:sysClr val="window" lastClr="FFFFFF">
                    <a:alpha val="20000"/>
                    <a:lumMod val="60000"/>
                  </a:sysClr>
                </a:gs>
                <a:gs pos="67000">
                  <a:sysClr val="window" lastClr="FFFFFF">
                    <a:alpha val="20000"/>
                  </a:sysClr>
                </a:gs>
                <a:gs pos="100000">
                  <a:sysClr val="window" lastClr="FFFFFF">
                    <a:alpha val="20000"/>
                    <a:lumMod val="20000"/>
                  </a:sysClr>
                </a:gs>
                <a:gs pos="23000">
                  <a:sysClr val="windowText" lastClr="000000">
                    <a:lumMod val="52000"/>
                    <a:lumOff val="48000"/>
                    <a:alpha val="20000"/>
                  </a:sysClr>
                </a:gs>
                <a:gs pos="9000">
                  <a:sysClr val="windowText" lastClr="000000">
                    <a:alpha val="20000"/>
                    <a:lumMod val="0"/>
                    <a:lumOff val="100000"/>
                  </a:sysClr>
                </a:gs>
                <a:gs pos="35000">
                  <a:sysClr val="windowText" lastClr="000000">
                    <a:lumMod val="95000"/>
                    <a:lumOff val="5000"/>
                    <a:alpha val="20000"/>
                  </a:sysClr>
                </a:gs>
                <a:gs pos="43000">
                  <a:sysClr val="window" lastClr="FFFFFF">
                    <a:alpha val="20000"/>
                    <a:lumMod val="100000"/>
                  </a:sysClr>
                </a:gs>
              </a:gsLst>
              <a:lin ang="33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sp>
          <p:nvSpPr>
            <p:cNvPr id="71" name="Round Same Side Corner Rectangle 70"/>
            <p:cNvSpPr/>
            <p:nvPr userDrawn="1"/>
          </p:nvSpPr>
          <p:spPr>
            <a:xfrm>
              <a:off x="7666210" y="6108192"/>
              <a:ext cx="1399032" cy="731520"/>
            </a:xfrm>
            <a:prstGeom prst="round2SameRect">
              <a:avLst>
                <a:gd name="adj1" fmla="val 9581"/>
                <a:gd name="adj2" fmla="val 0"/>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sp>
          <p:nvSpPr>
            <p:cNvPr id="72" name="Round Same Side Corner Rectangle 71"/>
            <p:cNvSpPr/>
            <p:nvPr userDrawn="1"/>
          </p:nvSpPr>
          <p:spPr>
            <a:xfrm>
              <a:off x="7662672" y="6136281"/>
              <a:ext cx="1408176" cy="706828"/>
            </a:xfrm>
            <a:prstGeom prst="round2SameRect">
              <a:avLst>
                <a:gd name="adj1" fmla="val 9581"/>
                <a:gd name="adj2" fmla="val 0"/>
              </a:avLst>
            </a:prstGeom>
            <a:gradFill>
              <a:gsLst>
                <a:gs pos="0">
                  <a:sysClr val="windowText" lastClr="000000">
                    <a:lumMod val="52000"/>
                    <a:lumOff val="48000"/>
                    <a:alpha val="17000"/>
                  </a:sysClr>
                </a:gs>
                <a:gs pos="68000">
                  <a:sysClr val="windowText" lastClr="000000">
                    <a:lumMod val="95000"/>
                    <a:lumOff val="5000"/>
                    <a:alpha val="20000"/>
                  </a:sysClr>
                </a:gs>
                <a:gs pos="34000">
                  <a:sysClr val="windowText" lastClr="000000">
                    <a:lumMod val="85000"/>
                    <a:lumOff val="15000"/>
                    <a:alpha val="20000"/>
                  </a:sysClr>
                </a:gs>
              </a:gsLst>
              <a:lin ang="36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sp>
          <p:nvSpPr>
            <p:cNvPr id="61" name="Round Same Side Corner Rectangle 60"/>
            <p:cNvSpPr/>
            <p:nvPr userDrawn="1"/>
          </p:nvSpPr>
          <p:spPr>
            <a:xfrm>
              <a:off x="7662672" y="6135624"/>
              <a:ext cx="1408176" cy="706828"/>
            </a:xfrm>
            <a:prstGeom prst="round2SameRect">
              <a:avLst>
                <a:gd name="adj1" fmla="val 9581"/>
                <a:gd name="adj2" fmla="val 0"/>
              </a:avLst>
            </a:prstGeom>
            <a:gradFill>
              <a:gsLst>
                <a:gs pos="73000">
                  <a:sysClr val="window" lastClr="FFFFFF">
                    <a:lumMod val="75000"/>
                  </a:sysClr>
                </a:gs>
                <a:gs pos="91000">
                  <a:srgbClr val="7F7F7F"/>
                </a:gs>
                <a:gs pos="0">
                  <a:sysClr val="window" lastClr="FFFFFF">
                    <a:lumMod val="85000"/>
                  </a:sysClr>
                </a:gs>
                <a:gs pos="13000">
                  <a:sysClr val="window" lastClr="FFFFFF">
                    <a:lumMod val="95000"/>
                  </a:sysClr>
                </a:gs>
                <a:gs pos="34000">
                  <a:sysClr val="window" lastClr="FFFFFF">
                    <a:lumMod val="75000"/>
                  </a:sysClr>
                </a:gs>
                <a:gs pos="100000">
                  <a:sysClr val="windowText" lastClr="000000">
                    <a:lumMod val="50000"/>
                    <a:lumOff val="50000"/>
                  </a:sysClr>
                </a:gs>
                <a:gs pos="48000">
                  <a:sysClr val="window" lastClr="FFFFFF">
                    <a:lumMod val="95000"/>
                  </a:sysClr>
                </a:gs>
              </a:gsLst>
              <a:lin ang="420000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grpSp>
          <p:nvGrpSpPr>
            <p:cNvPr id="74" name="AMC"/>
            <p:cNvGrpSpPr>
              <a:grpSpLocks noChangeAspect="1"/>
            </p:cNvGrpSpPr>
            <p:nvPr userDrawn="1"/>
          </p:nvGrpSpPr>
          <p:grpSpPr bwMode="auto">
            <a:xfrm>
              <a:off x="7857433" y="6251059"/>
              <a:ext cx="398631" cy="467776"/>
              <a:chOff x="3311" y="1094"/>
              <a:chExt cx="1816" cy="2131"/>
            </a:xfrm>
          </p:grpSpPr>
          <p:sp>
            <p:nvSpPr>
              <p:cNvPr id="75" name="WHITE bkgrnd"/>
              <p:cNvSpPr>
                <a:spLocks/>
              </p:cNvSpPr>
              <p:nvPr/>
            </p:nvSpPr>
            <p:spPr bwMode="auto">
              <a:xfrm>
                <a:off x="3333" y="1116"/>
                <a:ext cx="1772" cy="2086"/>
              </a:xfrm>
              <a:custGeom>
                <a:avLst/>
                <a:gdLst>
                  <a:gd name="T0" fmla="*/ 1477 w 2954"/>
                  <a:gd name="T1" fmla="*/ 0 h 3479"/>
                  <a:gd name="T2" fmla="*/ 2954 w 2954"/>
                  <a:gd name="T3" fmla="*/ 356 h 3479"/>
                  <a:gd name="T4" fmla="*/ 2954 w 2954"/>
                  <a:gd name="T5" fmla="*/ 1377 h 3479"/>
                  <a:gd name="T6" fmla="*/ 1477 w 2954"/>
                  <a:gd name="T7" fmla="*/ 3479 h 3479"/>
                  <a:gd name="T8" fmla="*/ 0 w 2954"/>
                  <a:gd name="T9" fmla="*/ 1377 h 3479"/>
                  <a:gd name="T10" fmla="*/ 0 w 2954"/>
                  <a:gd name="T11" fmla="*/ 356 h 3479"/>
                  <a:gd name="T12" fmla="*/ 1477 w 2954"/>
                  <a:gd name="T13" fmla="*/ 0 h 3479"/>
                </a:gdLst>
                <a:ahLst/>
                <a:cxnLst>
                  <a:cxn ang="0">
                    <a:pos x="T0" y="T1"/>
                  </a:cxn>
                  <a:cxn ang="0">
                    <a:pos x="T2" y="T3"/>
                  </a:cxn>
                  <a:cxn ang="0">
                    <a:pos x="T4" y="T5"/>
                  </a:cxn>
                  <a:cxn ang="0">
                    <a:pos x="T6" y="T7"/>
                  </a:cxn>
                  <a:cxn ang="0">
                    <a:pos x="T8" y="T9"/>
                  </a:cxn>
                  <a:cxn ang="0">
                    <a:pos x="T10" y="T11"/>
                  </a:cxn>
                  <a:cxn ang="0">
                    <a:pos x="T12" y="T13"/>
                  </a:cxn>
                </a:cxnLst>
                <a:rect l="0" t="0" r="r" b="b"/>
                <a:pathLst>
                  <a:path w="2954" h="3479">
                    <a:moveTo>
                      <a:pt x="1477" y="0"/>
                    </a:moveTo>
                    <a:cubicBezTo>
                      <a:pt x="2003" y="0"/>
                      <a:pt x="2609" y="127"/>
                      <a:pt x="2954" y="356"/>
                    </a:cubicBezTo>
                    <a:cubicBezTo>
                      <a:pt x="2954" y="1377"/>
                      <a:pt x="2954" y="1377"/>
                      <a:pt x="2954" y="1377"/>
                    </a:cubicBezTo>
                    <a:cubicBezTo>
                      <a:pt x="2954" y="2275"/>
                      <a:pt x="2402" y="3111"/>
                      <a:pt x="1477" y="3479"/>
                    </a:cubicBezTo>
                    <a:cubicBezTo>
                      <a:pt x="552" y="3111"/>
                      <a:pt x="0" y="2275"/>
                      <a:pt x="0" y="1377"/>
                    </a:cubicBezTo>
                    <a:cubicBezTo>
                      <a:pt x="0" y="356"/>
                      <a:pt x="0" y="356"/>
                      <a:pt x="0" y="356"/>
                    </a:cubicBezTo>
                    <a:cubicBezTo>
                      <a:pt x="345" y="127"/>
                      <a:pt x="951" y="0"/>
                      <a:pt x="147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solidFill>
                    <a:prstClr val="black"/>
                  </a:solidFill>
                  <a:latin typeface="Adobe Garamond Pro" panose="02020502060506020403" pitchFamily="18" charset="0"/>
                </a:endParaRPr>
              </a:p>
            </p:txBody>
          </p:sp>
          <p:sp>
            <p:nvSpPr>
              <p:cNvPr id="76" name="BLACK outline"/>
              <p:cNvSpPr>
                <a:spLocks noEditPoints="1"/>
              </p:cNvSpPr>
              <p:nvPr/>
            </p:nvSpPr>
            <p:spPr bwMode="auto">
              <a:xfrm>
                <a:off x="3311" y="1094"/>
                <a:ext cx="1816" cy="2131"/>
              </a:xfrm>
              <a:custGeom>
                <a:avLst/>
                <a:gdLst>
                  <a:gd name="T0" fmla="*/ 3010 w 3026"/>
                  <a:gd name="T1" fmla="*/ 362 h 3554"/>
                  <a:gd name="T2" fmla="*/ 2328 w 3026"/>
                  <a:gd name="T3" fmla="*/ 93 h 3554"/>
                  <a:gd name="T4" fmla="*/ 1513 w 3026"/>
                  <a:gd name="T5" fmla="*/ 0 h 3554"/>
                  <a:gd name="T6" fmla="*/ 698 w 3026"/>
                  <a:gd name="T7" fmla="*/ 93 h 3554"/>
                  <a:gd name="T8" fmla="*/ 16 w 3026"/>
                  <a:gd name="T9" fmla="*/ 362 h 3554"/>
                  <a:gd name="T10" fmla="*/ 0 w 3026"/>
                  <a:gd name="T11" fmla="*/ 373 h 3554"/>
                  <a:gd name="T12" fmla="*/ 0 w 3026"/>
                  <a:gd name="T13" fmla="*/ 1413 h 3554"/>
                  <a:gd name="T14" fmla="*/ 398 w 3026"/>
                  <a:gd name="T15" fmla="*/ 2683 h 3554"/>
                  <a:gd name="T16" fmla="*/ 1500 w 3026"/>
                  <a:gd name="T17" fmla="*/ 3548 h 3554"/>
                  <a:gd name="T18" fmla="*/ 1513 w 3026"/>
                  <a:gd name="T19" fmla="*/ 3554 h 3554"/>
                  <a:gd name="T20" fmla="*/ 1526 w 3026"/>
                  <a:gd name="T21" fmla="*/ 3548 h 3554"/>
                  <a:gd name="T22" fmla="*/ 2628 w 3026"/>
                  <a:gd name="T23" fmla="*/ 2683 h 3554"/>
                  <a:gd name="T24" fmla="*/ 3026 w 3026"/>
                  <a:gd name="T25" fmla="*/ 1413 h 3554"/>
                  <a:gd name="T26" fmla="*/ 3026 w 3026"/>
                  <a:gd name="T27" fmla="*/ 373 h 3554"/>
                  <a:gd name="T28" fmla="*/ 3010 w 3026"/>
                  <a:gd name="T29" fmla="*/ 362 h 3554"/>
                  <a:gd name="T30" fmla="*/ 2954 w 3026"/>
                  <a:gd name="T31" fmla="*/ 1413 h 3554"/>
                  <a:gd name="T32" fmla="*/ 1513 w 3026"/>
                  <a:gd name="T33" fmla="*/ 3476 h 3554"/>
                  <a:gd name="T34" fmla="*/ 72 w 3026"/>
                  <a:gd name="T35" fmla="*/ 1413 h 3554"/>
                  <a:gd name="T36" fmla="*/ 72 w 3026"/>
                  <a:gd name="T37" fmla="*/ 412 h 3554"/>
                  <a:gd name="T38" fmla="*/ 1513 w 3026"/>
                  <a:gd name="T39" fmla="*/ 72 h 3554"/>
                  <a:gd name="T40" fmla="*/ 2954 w 3026"/>
                  <a:gd name="T41" fmla="*/ 412 h 3554"/>
                  <a:gd name="T42" fmla="*/ 2954 w 3026"/>
                  <a:gd name="T43" fmla="*/ 1413 h 3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26" h="3554">
                    <a:moveTo>
                      <a:pt x="3010" y="362"/>
                    </a:moveTo>
                    <a:cubicBezTo>
                      <a:pt x="2842" y="251"/>
                      <a:pt x="2606" y="158"/>
                      <a:pt x="2328" y="93"/>
                    </a:cubicBezTo>
                    <a:cubicBezTo>
                      <a:pt x="2069" y="33"/>
                      <a:pt x="1779" y="0"/>
                      <a:pt x="1513" y="0"/>
                    </a:cubicBezTo>
                    <a:cubicBezTo>
                      <a:pt x="1247" y="0"/>
                      <a:pt x="957" y="33"/>
                      <a:pt x="698" y="93"/>
                    </a:cubicBezTo>
                    <a:cubicBezTo>
                      <a:pt x="420" y="158"/>
                      <a:pt x="184" y="251"/>
                      <a:pt x="16" y="362"/>
                    </a:cubicBezTo>
                    <a:cubicBezTo>
                      <a:pt x="0" y="373"/>
                      <a:pt x="0" y="373"/>
                      <a:pt x="0" y="373"/>
                    </a:cubicBezTo>
                    <a:cubicBezTo>
                      <a:pt x="0" y="1413"/>
                      <a:pt x="0" y="1413"/>
                      <a:pt x="0" y="1413"/>
                    </a:cubicBezTo>
                    <a:cubicBezTo>
                      <a:pt x="0" y="1867"/>
                      <a:pt x="138" y="2306"/>
                      <a:pt x="398" y="2683"/>
                    </a:cubicBezTo>
                    <a:cubicBezTo>
                      <a:pt x="664" y="3068"/>
                      <a:pt x="1045" y="3368"/>
                      <a:pt x="1500" y="3548"/>
                    </a:cubicBezTo>
                    <a:cubicBezTo>
                      <a:pt x="1513" y="3554"/>
                      <a:pt x="1513" y="3554"/>
                      <a:pt x="1513" y="3554"/>
                    </a:cubicBezTo>
                    <a:cubicBezTo>
                      <a:pt x="1526" y="3548"/>
                      <a:pt x="1526" y="3548"/>
                      <a:pt x="1526" y="3548"/>
                    </a:cubicBezTo>
                    <a:cubicBezTo>
                      <a:pt x="1981" y="3368"/>
                      <a:pt x="2362" y="3068"/>
                      <a:pt x="2628" y="2683"/>
                    </a:cubicBezTo>
                    <a:cubicBezTo>
                      <a:pt x="2888" y="2306"/>
                      <a:pt x="3026" y="1867"/>
                      <a:pt x="3026" y="1413"/>
                    </a:cubicBezTo>
                    <a:cubicBezTo>
                      <a:pt x="3026" y="373"/>
                      <a:pt x="3026" y="373"/>
                      <a:pt x="3026" y="373"/>
                    </a:cubicBezTo>
                    <a:lnTo>
                      <a:pt x="3010" y="362"/>
                    </a:lnTo>
                    <a:close/>
                    <a:moveTo>
                      <a:pt x="2954" y="1413"/>
                    </a:moveTo>
                    <a:cubicBezTo>
                      <a:pt x="2954" y="2314"/>
                      <a:pt x="2389" y="3122"/>
                      <a:pt x="1513" y="3476"/>
                    </a:cubicBezTo>
                    <a:cubicBezTo>
                      <a:pt x="637" y="3122"/>
                      <a:pt x="72" y="2314"/>
                      <a:pt x="72" y="1413"/>
                    </a:cubicBezTo>
                    <a:cubicBezTo>
                      <a:pt x="72" y="412"/>
                      <a:pt x="72" y="412"/>
                      <a:pt x="72" y="412"/>
                    </a:cubicBezTo>
                    <a:cubicBezTo>
                      <a:pt x="391" y="208"/>
                      <a:pt x="966" y="72"/>
                      <a:pt x="1513" y="72"/>
                    </a:cubicBezTo>
                    <a:cubicBezTo>
                      <a:pt x="2060" y="72"/>
                      <a:pt x="2635" y="208"/>
                      <a:pt x="2954" y="412"/>
                    </a:cubicBezTo>
                    <a:lnTo>
                      <a:pt x="2954" y="14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solidFill>
                    <a:prstClr val="black"/>
                  </a:solidFill>
                  <a:latin typeface="Adobe Garamond Pro" panose="02020502060506020403" pitchFamily="18" charset="0"/>
                </a:endParaRPr>
              </a:p>
            </p:txBody>
          </p:sp>
          <p:sp>
            <p:nvSpPr>
              <p:cNvPr id="77" name="BLUE"/>
              <p:cNvSpPr>
                <a:spLocks/>
              </p:cNvSpPr>
              <p:nvPr/>
            </p:nvSpPr>
            <p:spPr bwMode="auto">
              <a:xfrm>
                <a:off x="4219" y="1369"/>
                <a:ext cx="797" cy="1744"/>
              </a:xfrm>
              <a:custGeom>
                <a:avLst/>
                <a:gdLst>
                  <a:gd name="T0" fmla="*/ 1329 w 1329"/>
                  <a:gd name="T1" fmla="*/ 40 h 2908"/>
                  <a:gd name="T2" fmla="*/ 302 w 1329"/>
                  <a:gd name="T3" fmla="*/ 1068 h 2908"/>
                  <a:gd name="T4" fmla="*/ 544 w 1329"/>
                  <a:gd name="T5" fmla="*/ 1370 h 2908"/>
                  <a:gd name="T6" fmla="*/ 0 w 1329"/>
                  <a:gd name="T7" fmla="*/ 1991 h 2908"/>
                  <a:gd name="T8" fmla="*/ 0 w 1329"/>
                  <a:gd name="T9" fmla="*/ 2908 h 2908"/>
                  <a:gd name="T10" fmla="*/ 1329 w 1329"/>
                  <a:gd name="T11" fmla="*/ 930 h 2908"/>
                  <a:gd name="T12" fmla="*/ 1329 w 1329"/>
                  <a:gd name="T13" fmla="*/ 40 h 2908"/>
                </a:gdLst>
                <a:ahLst/>
                <a:cxnLst>
                  <a:cxn ang="0">
                    <a:pos x="T0" y="T1"/>
                  </a:cxn>
                  <a:cxn ang="0">
                    <a:pos x="T2" y="T3"/>
                  </a:cxn>
                  <a:cxn ang="0">
                    <a:pos x="T4" y="T5"/>
                  </a:cxn>
                  <a:cxn ang="0">
                    <a:pos x="T6" y="T7"/>
                  </a:cxn>
                  <a:cxn ang="0">
                    <a:pos x="T8" y="T9"/>
                  </a:cxn>
                  <a:cxn ang="0">
                    <a:pos x="T10" y="T11"/>
                  </a:cxn>
                  <a:cxn ang="0">
                    <a:pos x="T12" y="T13"/>
                  </a:cxn>
                </a:cxnLst>
                <a:rect l="0" t="0" r="r" b="b"/>
                <a:pathLst>
                  <a:path w="1329" h="2908">
                    <a:moveTo>
                      <a:pt x="1329" y="40"/>
                    </a:moveTo>
                    <a:cubicBezTo>
                      <a:pt x="302" y="1068"/>
                      <a:pt x="302" y="1068"/>
                      <a:pt x="302" y="1068"/>
                    </a:cubicBezTo>
                    <a:cubicBezTo>
                      <a:pt x="544" y="1370"/>
                      <a:pt x="544" y="1370"/>
                      <a:pt x="544" y="1370"/>
                    </a:cubicBezTo>
                    <a:cubicBezTo>
                      <a:pt x="0" y="1991"/>
                      <a:pt x="0" y="1991"/>
                      <a:pt x="0" y="1991"/>
                    </a:cubicBezTo>
                    <a:cubicBezTo>
                      <a:pt x="0" y="2908"/>
                      <a:pt x="0" y="2908"/>
                      <a:pt x="0" y="2908"/>
                    </a:cubicBezTo>
                    <a:cubicBezTo>
                      <a:pt x="540" y="2665"/>
                      <a:pt x="1329" y="2054"/>
                      <a:pt x="1329" y="930"/>
                    </a:cubicBezTo>
                    <a:cubicBezTo>
                      <a:pt x="1329" y="0"/>
                      <a:pt x="1329" y="41"/>
                      <a:pt x="1329" y="40"/>
                    </a:cubicBezTo>
                    <a:close/>
                  </a:path>
                </a:pathLst>
              </a:custGeom>
              <a:solidFill>
                <a:srgbClr val="0056A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solidFill>
                    <a:prstClr val="black"/>
                  </a:solidFill>
                  <a:latin typeface="Adobe Garamond Pro" panose="02020502060506020403" pitchFamily="18" charset="0"/>
                </a:endParaRPr>
              </a:p>
            </p:txBody>
          </p:sp>
          <p:sp>
            <p:nvSpPr>
              <p:cNvPr id="78" name="RED"/>
              <p:cNvSpPr>
                <a:spLocks/>
              </p:cNvSpPr>
              <p:nvPr/>
            </p:nvSpPr>
            <p:spPr bwMode="auto">
              <a:xfrm>
                <a:off x="3422" y="1369"/>
                <a:ext cx="797" cy="1744"/>
              </a:xfrm>
              <a:custGeom>
                <a:avLst/>
                <a:gdLst>
                  <a:gd name="T0" fmla="*/ 0 w 1329"/>
                  <a:gd name="T1" fmla="*/ 40 h 2908"/>
                  <a:gd name="T2" fmla="*/ 1027 w 1329"/>
                  <a:gd name="T3" fmla="*/ 1068 h 2908"/>
                  <a:gd name="T4" fmla="*/ 785 w 1329"/>
                  <a:gd name="T5" fmla="*/ 1370 h 2908"/>
                  <a:gd name="T6" fmla="*/ 1329 w 1329"/>
                  <a:gd name="T7" fmla="*/ 1991 h 2908"/>
                  <a:gd name="T8" fmla="*/ 1329 w 1329"/>
                  <a:gd name="T9" fmla="*/ 2908 h 2908"/>
                  <a:gd name="T10" fmla="*/ 0 w 1329"/>
                  <a:gd name="T11" fmla="*/ 930 h 2908"/>
                  <a:gd name="T12" fmla="*/ 0 w 1329"/>
                  <a:gd name="T13" fmla="*/ 40 h 2908"/>
                </a:gdLst>
                <a:ahLst/>
                <a:cxnLst>
                  <a:cxn ang="0">
                    <a:pos x="T0" y="T1"/>
                  </a:cxn>
                  <a:cxn ang="0">
                    <a:pos x="T2" y="T3"/>
                  </a:cxn>
                  <a:cxn ang="0">
                    <a:pos x="T4" y="T5"/>
                  </a:cxn>
                  <a:cxn ang="0">
                    <a:pos x="T6" y="T7"/>
                  </a:cxn>
                  <a:cxn ang="0">
                    <a:pos x="T8" y="T9"/>
                  </a:cxn>
                  <a:cxn ang="0">
                    <a:pos x="T10" y="T11"/>
                  </a:cxn>
                  <a:cxn ang="0">
                    <a:pos x="T12" y="T13"/>
                  </a:cxn>
                </a:cxnLst>
                <a:rect l="0" t="0" r="r" b="b"/>
                <a:pathLst>
                  <a:path w="1329" h="2908">
                    <a:moveTo>
                      <a:pt x="0" y="40"/>
                    </a:moveTo>
                    <a:cubicBezTo>
                      <a:pt x="1027" y="1068"/>
                      <a:pt x="1027" y="1068"/>
                      <a:pt x="1027" y="1068"/>
                    </a:cubicBezTo>
                    <a:cubicBezTo>
                      <a:pt x="785" y="1370"/>
                      <a:pt x="785" y="1370"/>
                      <a:pt x="785" y="1370"/>
                    </a:cubicBezTo>
                    <a:cubicBezTo>
                      <a:pt x="1329" y="1991"/>
                      <a:pt x="1329" y="1991"/>
                      <a:pt x="1329" y="1991"/>
                    </a:cubicBezTo>
                    <a:cubicBezTo>
                      <a:pt x="1329" y="2908"/>
                      <a:pt x="1329" y="2908"/>
                      <a:pt x="1329" y="2908"/>
                    </a:cubicBezTo>
                    <a:cubicBezTo>
                      <a:pt x="789" y="2665"/>
                      <a:pt x="0" y="2054"/>
                      <a:pt x="0" y="930"/>
                    </a:cubicBezTo>
                    <a:cubicBezTo>
                      <a:pt x="0" y="0"/>
                      <a:pt x="0" y="41"/>
                      <a:pt x="0" y="40"/>
                    </a:cubicBezTo>
                    <a:close/>
                  </a:path>
                </a:pathLst>
              </a:custGeom>
              <a:solidFill>
                <a:srgbClr val="C3203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endParaRPr lang="en-US" dirty="0">
                  <a:solidFill>
                    <a:prstClr val="black"/>
                  </a:solidFill>
                  <a:latin typeface="Adobe Garamond Pro" panose="02020502060506020403" pitchFamily="18" charset="0"/>
                </a:endParaRPr>
              </a:p>
            </p:txBody>
          </p:sp>
        </p:grpSp>
      </p:grpSp>
    </p:spTree>
    <p:extLst>
      <p:ext uri="{BB962C8B-B14F-4D97-AF65-F5344CB8AC3E}">
        <p14:creationId xmlns:p14="http://schemas.microsoft.com/office/powerpoint/2010/main" val="2522633552"/>
      </p:ext>
    </p:extLst>
  </p:cSld>
  <p:clrMap bg1="lt1" tx1="dk1" bg2="lt2" tx2="dk2" accent1="accent1" accent2="accent2" accent3="accent3" accent4="accent4" accent5="accent5" accent6="accent6" hlink="hlink" folHlink="folHlink"/>
  <p:sldLayoutIdLst>
    <p:sldLayoutId id="2147483709" r:id="rId1"/>
    <p:sldLayoutId id="2147483710" r:id="rId2"/>
  </p:sldLayoutIdLst>
  <p:transition spd="slow">
    <p:fade/>
  </p:transition>
  <p:hf hdr="0" ftr="0" dt="0"/>
  <p:txStyles>
    <p:titleStyle>
      <a:lvl1pPr marL="0" algn="l" defTabSz="914400" rtl="0" eaLnBrk="1" latinLnBrk="0" hangingPunct="1">
        <a:lnSpc>
          <a:spcPct val="90000"/>
        </a:lnSpc>
        <a:spcBef>
          <a:spcPct val="0"/>
        </a:spcBef>
        <a:buNone/>
        <a:defRPr lang="en-US" sz="2800" b="1" kern="1200" dirty="0">
          <a:solidFill>
            <a:srgbClr val="7F7F73"/>
          </a:solidFill>
          <a:latin typeface="Arial" panose="020B0604020202020204" pitchFamily="34" charset="0"/>
          <a:ea typeface="+mj-ea"/>
          <a:cs typeface="Arial" panose="020B0604020202020204" pitchFamily="34" charset="0"/>
        </a:defRPr>
      </a:lvl1pPr>
    </p:titleStyle>
    <p:bodyStyle>
      <a:lvl1pPr marL="228600" marR="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lang="en-US" sz="2400" b="1" kern="1200" dirty="0" smtClean="0">
          <a:solidFill>
            <a:schemeClr val="tx1"/>
          </a:solidFill>
          <a:latin typeface="Arial" panose="020B0604020202020204" pitchFamily="34" charset="0"/>
          <a:ea typeface="+mn-ea"/>
          <a:cs typeface="Arial" panose="020B0604020202020204" pitchFamily="34" charset="0"/>
        </a:defRPr>
      </a:lvl1pPr>
      <a:lvl2pPr marL="6858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2400" kern="1200">
          <a:solidFill>
            <a:schemeClr val="tx1"/>
          </a:solidFill>
          <a:latin typeface="Arial" panose="020B0604020202020204" pitchFamily="34" charset="0"/>
          <a:ea typeface="+mn-ea"/>
          <a:cs typeface="Arial" panose="020B0604020202020204" pitchFamily="34" charset="0"/>
        </a:defRPr>
      </a:lvl2pPr>
      <a:lvl3pPr marL="11430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16002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1800" kern="1200">
          <a:solidFill>
            <a:schemeClr val="tx1"/>
          </a:solidFill>
          <a:latin typeface="Arial" panose="020B0604020202020204" pitchFamily="34" charset="0"/>
          <a:ea typeface="+mn-ea"/>
          <a:cs typeface="Arial" panose="020B0604020202020204" pitchFamily="34" charset="0"/>
        </a:defRPr>
      </a:lvl4pPr>
      <a:lvl5pPr marL="2057400" marR="0"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1800" kern="1200">
          <a:solidFill>
            <a:schemeClr val="tx1"/>
          </a:solidFill>
          <a:latin typeface="Arial" panose="020B0604020202020204" pitchFamily="34" charset="0"/>
          <a:ea typeface="+mn-ea"/>
          <a:cs typeface="Arial" panose="020B0604020202020204" pitchFamily="34" charset="0"/>
        </a:defRPr>
      </a:lvl5pPr>
      <a:lvl6pPr marL="574675" indent="-228600" algn="r"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792">
          <p15:clr>
            <a:srgbClr val="F26B43"/>
          </p15:clr>
        </p15:guide>
        <p15:guide id="3" pos="5352">
          <p15:clr>
            <a:srgbClr val="F26B43"/>
          </p15:clr>
        </p15:guide>
        <p15:guide id="4" orient="horz" pos="1104">
          <p15:clr>
            <a:srgbClr val="F26B43"/>
          </p15:clr>
        </p15:guide>
        <p15:guide id="5" orient="horz" pos="2376">
          <p15:clr>
            <a:srgbClr val="F26B43"/>
          </p15:clr>
        </p15:guide>
        <p15:guide id="6" orient="horz" pos="3432">
          <p15:clr>
            <a:srgbClr val="F26B43"/>
          </p15:clr>
        </p15:guide>
        <p15:guide id="7" pos="5760">
          <p15:clr>
            <a:srgbClr val="F26B43"/>
          </p15:clr>
        </p15:guide>
        <p15:guide id="8" orient="horz">
          <p15:clr>
            <a:srgbClr val="F26B43"/>
          </p15:clr>
        </p15:guide>
        <p15:guide id="9">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Excel_97-2003_Worksheet.xls"/><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518287" y="110767"/>
            <a:ext cx="8647323" cy="354472"/>
          </a:xfrm>
        </p:spPr>
        <p:txBody>
          <a:bodyPr>
            <a:noAutofit/>
          </a:bodyPr>
          <a:lstStyle/>
          <a:p>
            <a:pPr algn="ctr"/>
            <a:r>
              <a:rPr lang="en-US" sz="2200" dirty="0">
                <a:solidFill>
                  <a:schemeClr val="tx1"/>
                </a:solidFill>
              </a:rPr>
              <a:t>Insert:  [Project Name/Description]</a:t>
            </a:r>
          </a:p>
        </p:txBody>
      </p:sp>
      <p:grpSp>
        <p:nvGrpSpPr>
          <p:cNvPr id="52" name="Group 3"/>
          <p:cNvGrpSpPr/>
          <p:nvPr/>
        </p:nvGrpSpPr>
        <p:grpSpPr>
          <a:xfrm>
            <a:off x="80046" y="870921"/>
            <a:ext cx="8962288" cy="5876313"/>
            <a:chOff x="1231532" y="1323849"/>
            <a:chExt cx="6637310" cy="5333947"/>
          </a:xfrm>
        </p:grpSpPr>
        <p:sp>
          <p:nvSpPr>
            <p:cNvPr id="53" name="Rectangle 3"/>
            <p:cNvSpPr>
              <a:spLocks noChangeArrowheads="1"/>
            </p:cNvSpPr>
            <p:nvPr/>
          </p:nvSpPr>
          <p:spPr bwMode="auto">
            <a:xfrm>
              <a:off x="1243015" y="1507358"/>
              <a:ext cx="6625827" cy="417195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998" dirty="0">
                <a:solidFill>
                  <a:prstClr val="black"/>
                </a:solidFill>
              </a:endParaRPr>
            </a:p>
          </p:txBody>
        </p:sp>
        <p:sp>
          <p:nvSpPr>
            <p:cNvPr id="54" name="Line 4"/>
            <p:cNvSpPr>
              <a:spLocks noChangeShapeType="1"/>
            </p:cNvSpPr>
            <p:nvPr/>
          </p:nvSpPr>
          <p:spPr bwMode="auto">
            <a:xfrm>
              <a:off x="4570810" y="1532335"/>
              <a:ext cx="0" cy="417195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z="998" dirty="0">
                <a:solidFill>
                  <a:prstClr val="black"/>
                </a:solidFill>
              </a:endParaRPr>
            </a:p>
          </p:txBody>
        </p:sp>
        <p:sp>
          <p:nvSpPr>
            <p:cNvPr id="55" name="Line 5"/>
            <p:cNvSpPr>
              <a:spLocks noChangeShapeType="1"/>
            </p:cNvSpPr>
            <p:nvPr/>
          </p:nvSpPr>
          <p:spPr bwMode="auto">
            <a:xfrm>
              <a:off x="1246085" y="2993173"/>
              <a:ext cx="3314700" cy="476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z="998" dirty="0">
                <a:solidFill>
                  <a:prstClr val="black"/>
                </a:solidFill>
              </a:endParaRPr>
            </a:p>
          </p:txBody>
        </p:sp>
        <p:sp>
          <p:nvSpPr>
            <p:cNvPr id="56" name="Line 10"/>
            <p:cNvSpPr>
              <a:spLocks noChangeShapeType="1"/>
            </p:cNvSpPr>
            <p:nvPr/>
          </p:nvSpPr>
          <p:spPr bwMode="auto">
            <a:xfrm flipV="1">
              <a:off x="4551072" y="3673729"/>
              <a:ext cx="3314700" cy="10716"/>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z="998" dirty="0">
                <a:solidFill>
                  <a:prstClr val="black"/>
                </a:solidFill>
              </a:endParaRPr>
            </a:p>
          </p:txBody>
        </p:sp>
        <p:grpSp>
          <p:nvGrpSpPr>
            <p:cNvPr id="57" name="Group 14"/>
            <p:cNvGrpSpPr>
              <a:grpSpLocks/>
            </p:cNvGrpSpPr>
            <p:nvPr/>
          </p:nvGrpSpPr>
          <p:grpSpPr bwMode="auto">
            <a:xfrm>
              <a:off x="4062412" y="5723384"/>
              <a:ext cx="757238" cy="188120"/>
              <a:chOff x="2663" y="4108"/>
              <a:chExt cx="636" cy="158"/>
            </a:xfrm>
          </p:grpSpPr>
          <p:sp>
            <p:nvSpPr>
              <p:cNvPr id="84" name="Text Box 15"/>
              <p:cNvSpPr txBox="1">
                <a:spLocks noChangeArrowheads="1"/>
              </p:cNvSpPr>
              <p:nvPr/>
            </p:nvSpPr>
            <p:spPr bwMode="auto">
              <a:xfrm>
                <a:off x="2927" y="4108"/>
                <a:ext cx="372"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20000"/>
                  </a:spcBef>
                </a:pPr>
                <a:r>
                  <a:rPr lang="en-US" altLang="en-US" sz="609" b="1" dirty="0">
                    <a:solidFill>
                      <a:prstClr val="black"/>
                    </a:solidFill>
                  </a:rPr>
                  <a:t>PM Priority</a:t>
                </a:r>
              </a:p>
            </p:txBody>
          </p:sp>
          <p:sp>
            <p:nvSpPr>
              <p:cNvPr id="85" name="Rectangle 16"/>
              <p:cNvSpPr>
                <a:spLocks noChangeArrowheads="1"/>
              </p:cNvSpPr>
              <p:nvPr/>
            </p:nvSpPr>
            <p:spPr bwMode="auto">
              <a:xfrm>
                <a:off x="2663" y="4122"/>
                <a:ext cx="288" cy="144"/>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ct val="20000"/>
                  </a:spcBef>
                </a:pPr>
                <a:r>
                  <a:rPr lang="en-US" altLang="en-US" sz="844" b="1" dirty="0"/>
                  <a:t>Y or N</a:t>
                </a:r>
                <a:endParaRPr lang="en-US" altLang="en-US" sz="609" b="1" dirty="0"/>
              </a:p>
            </p:txBody>
          </p:sp>
        </p:grpSp>
        <p:grpSp>
          <p:nvGrpSpPr>
            <p:cNvPr id="58" name="Group 17"/>
            <p:cNvGrpSpPr>
              <a:grpSpLocks/>
            </p:cNvGrpSpPr>
            <p:nvPr/>
          </p:nvGrpSpPr>
          <p:grpSpPr bwMode="auto">
            <a:xfrm>
              <a:off x="4071933" y="6017321"/>
              <a:ext cx="997743" cy="384559"/>
              <a:chOff x="2700" y="4459"/>
              <a:chExt cx="838" cy="449"/>
            </a:xfrm>
          </p:grpSpPr>
          <p:sp>
            <p:nvSpPr>
              <p:cNvPr id="82" name="Text Box 18"/>
              <p:cNvSpPr txBox="1">
                <a:spLocks noChangeArrowheads="1"/>
              </p:cNvSpPr>
              <p:nvPr/>
            </p:nvSpPr>
            <p:spPr bwMode="auto">
              <a:xfrm>
                <a:off x="2997" y="4459"/>
                <a:ext cx="541" cy="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85000"/>
                  </a:lnSpc>
                </a:pPr>
                <a:r>
                  <a:rPr lang="en-US" altLang="en-US" sz="844" b="1" dirty="0"/>
                  <a:t>APL Rank, </a:t>
                </a:r>
              </a:p>
              <a:p>
                <a:pPr>
                  <a:lnSpc>
                    <a:spcPct val="85000"/>
                  </a:lnSpc>
                </a:pPr>
                <a:r>
                  <a:rPr lang="en-US" altLang="en-US" sz="844" b="1" dirty="0"/>
                  <a:t>If Available</a:t>
                </a:r>
              </a:p>
              <a:p>
                <a:pPr>
                  <a:lnSpc>
                    <a:spcPct val="85000"/>
                  </a:lnSpc>
                </a:pPr>
                <a:r>
                  <a:rPr lang="en-US" altLang="en-US" sz="844" b="1" dirty="0"/>
                  <a:t>(Date of APL)</a:t>
                </a:r>
              </a:p>
            </p:txBody>
          </p:sp>
          <p:sp>
            <p:nvSpPr>
              <p:cNvPr id="83" name="Rectangle 19"/>
              <p:cNvSpPr>
                <a:spLocks noChangeArrowheads="1"/>
              </p:cNvSpPr>
              <p:nvPr/>
            </p:nvSpPr>
            <p:spPr bwMode="auto">
              <a:xfrm>
                <a:off x="2700" y="4523"/>
                <a:ext cx="288" cy="199"/>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844" dirty="0">
                  <a:solidFill>
                    <a:srgbClr val="0070C0"/>
                  </a:solidFill>
                </a:endParaRPr>
              </a:p>
            </p:txBody>
          </p:sp>
        </p:grpSp>
        <p:sp>
          <p:nvSpPr>
            <p:cNvPr id="59" name="Text Box 20"/>
            <p:cNvSpPr txBox="1">
              <a:spLocks noChangeArrowheads="1"/>
            </p:cNvSpPr>
            <p:nvPr/>
          </p:nvSpPr>
          <p:spPr bwMode="auto">
            <a:xfrm>
              <a:off x="1231532" y="2470834"/>
              <a:ext cx="3256744" cy="43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844" b="1" dirty="0">
                  <a:solidFill>
                    <a:prstClr val="black"/>
                  </a:solidFill>
                </a:rPr>
                <a:t>2- </a:t>
              </a:r>
              <a:r>
                <a:rPr lang="en-US" altLang="en-US" sz="844" b="1" dirty="0"/>
                <a:t>The Problem: </a:t>
              </a:r>
              <a:r>
                <a:rPr lang="en-US" altLang="en-US" sz="844" dirty="0"/>
                <a:t>Succinctly state the problem indicating impact to Cost, Schedule, Supply Posture, and/or Performance.  For obsolescence projects, include How &amp; When the  obs. issue was discovered. Include remaining problem details on Chart #2.</a:t>
              </a:r>
              <a:endParaRPr lang="en-US" altLang="en-US" sz="750" dirty="0"/>
            </a:p>
          </p:txBody>
        </p:sp>
        <p:sp>
          <p:nvSpPr>
            <p:cNvPr id="60" name="Text Box 20"/>
            <p:cNvSpPr txBox="1">
              <a:spLocks noChangeArrowheads="1"/>
            </p:cNvSpPr>
            <p:nvPr/>
          </p:nvSpPr>
          <p:spPr bwMode="auto">
            <a:xfrm>
              <a:off x="4584588" y="1496513"/>
              <a:ext cx="2813447" cy="201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844" b="1" u="sng" dirty="0">
                  <a:solidFill>
                    <a:prstClr val="black"/>
                  </a:solidFill>
                </a:rPr>
                <a:t>5- Project Schedule/Milestones:</a:t>
              </a:r>
            </a:p>
          </p:txBody>
        </p:sp>
        <p:sp>
          <p:nvSpPr>
            <p:cNvPr id="65" name="Rectangle 7"/>
            <p:cNvSpPr>
              <a:spLocks noChangeArrowheads="1"/>
            </p:cNvSpPr>
            <p:nvPr/>
          </p:nvSpPr>
          <p:spPr bwMode="auto">
            <a:xfrm>
              <a:off x="1266504" y="1471930"/>
              <a:ext cx="3294595" cy="935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750" b="1" dirty="0">
                  <a:solidFill>
                    <a:prstClr val="black"/>
                  </a:solidFill>
                </a:rPr>
                <a:t>1 - </a:t>
              </a:r>
              <a:r>
                <a:rPr lang="en-US" altLang="en-US" sz="844" b="1" dirty="0">
                  <a:solidFill>
                    <a:prstClr val="black"/>
                  </a:solidFill>
                </a:rPr>
                <a:t>Part information description/detail: </a:t>
              </a:r>
              <a:r>
                <a:rPr lang="en-US" altLang="en-US" sz="844" dirty="0"/>
                <a:t>Populate </a:t>
              </a:r>
              <a:r>
                <a:rPr lang="en-US" altLang="en-US" sz="844" u="sng" dirty="0"/>
                <a:t>all</a:t>
              </a:r>
              <a:r>
                <a:rPr lang="en-US" altLang="en-US" sz="844" dirty="0"/>
                <a:t> items below.</a:t>
              </a:r>
            </a:p>
            <a:p>
              <a:endParaRPr lang="en-US" altLang="en-US" sz="188" b="1" dirty="0">
                <a:solidFill>
                  <a:prstClr val="black"/>
                </a:solidFill>
              </a:endParaRPr>
            </a:p>
            <a:p>
              <a:r>
                <a:rPr lang="en-US" altLang="en-US" sz="844" dirty="0">
                  <a:solidFill>
                    <a:prstClr val="black"/>
                  </a:solidFill>
                </a:rPr>
                <a:t>- NIIN: 	                                   - Unit of Issue: </a:t>
              </a:r>
            </a:p>
            <a:p>
              <a:r>
                <a:rPr lang="en-US" altLang="en-US" sz="844" dirty="0">
                  <a:solidFill>
                    <a:prstClr val="black"/>
                  </a:solidFill>
                </a:rPr>
                <a:t>- Part </a:t>
              </a:r>
              <a:r>
                <a:rPr lang="en-US" altLang="en-US" sz="844" dirty="0"/>
                <a:t>Number:                                          - Weapon System Name:</a:t>
              </a:r>
            </a:p>
            <a:p>
              <a:r>
                <a:rPr lang="en-US" altLang="en-US" sz="844" dirty="0"/>
                <a:t>- Part Name/Description:	     - NHA NIIN/Description:</a:t>
              </a:r>
            </a:p>
            <a:p>
              <a:r>
                <a:rPr lang="en-US" altLang="en-US" sz="844" dirty="0"/>
                <a:t>- Nomenclature:                                        - Level of Repair/Replacement: </a:t>
              </a:r>
            </a:p>
            <a:p>
              <a:r>
                <a:rPr lang="en-US" altLang="en-US" sz="844" dirty="0"/>
                <a:t>- Associated Platform: 	     - Last 12 Month Demands: </a:t>
              </a:r>
            </a:p>
            <a:p>
              <a:r>
                <a:rPr lang="en-US" altLang="en-US" sz="844" dirty="0"/>
                <a:t>- Transition date:                                       - Projected Service Life:  </a:t>
              </a:r>
              <a:endParaRPr lang="en-US" altLang="en-US" sz="750" b="1" dirty="0"/>
            </a:p>
          </p:txBody>
        </p:sp>
        <p:sp>
          <p:nvSpPr>
            <p:cNvPr id="66" name="Rectangle 8"/>
            <p:cNvSpPr>
              <a:spLocks noChangeArrowheads="1"/>
            </p:cNvSpPr>
            <p:nvPr/>
          </p:nvSpPr>
          <p:spPr bwMode="auto">
            <a:xfrm>
              <a:off x="4515086" y="3668068"/>
              <a:ext cx="1507925" cy="201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844" b="1" dirty="0">
                  <a:solidFill>
                    <a:prstClr val="black"/>
                  </a:solidFill>
                </a:rPr>
                <a:t>  9- Funding And Contracting Detail:</a:t>
              </a:r>
            </a:p>
          </p:txBody>
        </p:sp>
        <p:sp>
          <p:nvSpPr>
            <p:cNvPr id="70" name="Rectangle 19"/>
            <p:cNvSpPr>
              <a:spLocks noChangeArrowheads="1"/>
            </p:cNvSpPr>
            <p:nvPr/>
          </p:nvSpPr>
          <p:spPr bwMode="auto">
            <a:xfrm>
              <a:off x="5113280" y="5679307"/>
              <a:ext cx="1586725" cy="708749"/>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0126" tIns="10126" rIns="10126" bIns="10126"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844" b="1" dirty="0">
                  <a:solidFill>
                    <a:srgbClr val="0070C0"/>
                  </a:solidFill>
                  <a:latin typeface="Arial" panose="020B0604020202020204"/>
                </a:rPr>
                <a:t> </a:t>
              </a:r>
              <a:r>
                <a:rPr lang="en-US" altLang="en-US" sz="844" b="1" dirty="0">
                  <a:latin typeface="Arial" panose="020B0604020202020204"/>
                </a:rPr>
                <a:t>Current Unit Cost:  $X,XXX     </a:t>
              </a:r>
            </a:p>
            <a:p>
              <a:endParaRPr lang="en-US" altLang="en-US" sz="844" b="1" dirty="0">
                <a:latin typeface="Arial" panose="020B0604020202020204"/>
              </a:endParaRPr>
            </a:p>
            <a:p>
              <a:r>
                <a:rPr lang="en-US" sz="844" b="1" dirty="0">
                  <a:latin typeface="Arial" panose="020B0604020202020204"/>
                </a:rPr>
                <a:t> Projected Unit Cost:  $X,XXX (Start Date)</a:t>
              </a:r>
            </a:p>
            <a:p>
              <a:endParaRPr lang="en-US" altLang="en-US" sz="844" b="1" dirty="0">
                <a:latin typeface="Arial" panose="020B0604020202020204"/>
              </a:endParaRPr>
            </a:p>
            <a:p>
              <a:r>
                <a:rPr lang="en-US" altLang="en-US" sz="844" b="1" dirty="0">
                  <a:latin typeface="Arial" panose="020B0604020202020204"/>
                </a:rPr>
                <a:t> ROI: XX </a:t>
              </a:r>
            </a:p>
          </p:txBody>
        </p:sp>
        <p:sp>
          <p:nvSpPr>
            <p:cNvPr id="71" name="Rectangle 19"/>
            <p:cNvSpPr>
              <a:spLocks noChangeArrowheads="1"/>
            </p:cNvSpPr>
            <p:nvPr/>
          </p:nvSpPr>
          <p:spPr bwMode="auto">
            <a:xfrm>
              <a:off x="5010037" y="1327229"/>
              <a:ext cx="1440656" cy="17145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0126" tIns="10126" rIns="10126"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750" b="1" dirty="0"/>
                <a:t>Type:  OBS/CR/RIP</a:t>
              </a:r>
            </a:p>
          </p:txBody>
        </p:sp>
        <p:sp>
          <p:nvSpPr>
            <p:cNvPr id="76" name="Rectangle 19"/>
            <p:cNvSpPr>
              <a:spLocks noChangeArrowheads="1"/>
            </p:cNvSpPr>
            <p:nvPr/>
          </p:nvSpPr>
          <p:spPr bwMode="auto">
            <a:xfrm>
              <a:off x="1905001" y="1323849"/>
              <a:ext cx="1371600" cy="17145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0126" tIns="10126" rIns="10126"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844" b="1" dirty="0"/>
                <a:t>Status – New or Follow-on</a:t>
              </a:r>
            </a:p>
          </p:txBody>
        </p:sp>
        <p:sp>
          <p:nvSpPr>
            <p:cNvPr id="77" name="Rectangle 19"/>
            <p:cNvSpPr>
              <a:spLocks noChangeArrowheads="1"/>
            </p:cNvSpPr>
            <p:nvPr/>
          </p:nvSpPr>
          <p:spPr bwMode="auto">
            <a:xfrm>
              <a:off x="3386512" y="1326293"/>
              <a:ext cx="1371600" cy="17145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0126" tIns="10126" rIns="10126"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844" b="1" dirty="0"/>
                <a:t>AMCOM</a:t>
              </a:r>
            </a:p>
          </p:txBody>
        </p:sp>
        <p:sp>
          <p:nvSpPr>
            <p:cNvPr id="78" name="Rectangle 19"/>
            <p:cNvSpPr>
              <a:spLocks noChangeArrowheads="1"/>
            </p:cNvSpPr>
            <p:nvPr/>
          </p:nvSpPr>
          <p:spPr bwMode="auto">
            <a:xfrm>
              <a:off x="1243015" y="5684010"/>
              <a:ext cx="2596977" cy="97378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25316" tIns="10126" rIns="10126"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endParaRPr lang="en-US" altLang="en-US" sz="443" b="1" dirty="0">
                <a:solidFill>
                  <a:prstClr val="black"/>
                </a:solidFill>
              </a:endParaRPr>
            </a:p>
          </p:txBody>
        </p:sp>
      </p:grpSp>
      <p:sp>
        <p:nvSpPr>
          <p:cNvPr id="89" name="Rectangle 88"/>
          <p:cNvSpPr/>
          <p:nvPr/>
        </p:nvSpPr>
        <p:spPr>
          <a:xfrm>
            <a:off x="7206267" y="635841"/>
            <a:ext cx="1892588" cy="386644"/>
          </a:xfrm>
          <a:prstGeom prst="rect">
            <a:avLst/>
          </a:prstGeom>
        </p:spPr>
        <p:txBody>
          <a:bodyPr wrap="square">
            <a:spAutoFit/>
          </a:bodyPr>
          <a:lstStyle/>
          <a:p>
            <a:pPr defTabSz="712614">
              <a:lnSpc>
                <a:spcPct val="85000"/>
              </a:lnSpc>
            </a:pPr>
            <a:r>
              <a:rPr lang="en-US" sz="750" dirty="0">
                <a:solidFill>
                  <a:prstClr val="black"/>
                </a:solidFill>
              </a:rPr>
              <a:t>OBS - Obsolescence</a:t>
            </a:r>
          </a:p>
          <a:p>
            <a:pPr defTabSz="712614">
              <a:lnSpc>
                <a:spcPct val="85000"/>
              </a:lnSpc>
            </a:pPr>
            <a:r>
              <a:rPr lang="en-US" sz="750" dirty="0">
                <a:solidFill>
                  <a:prstClr val="black"/>
                </a:solidFill>
              </a:rPr>
              <a:t>CR - Cost Reduction (specify if OSCR)</a:t>
            </a:r>
            <a:endParaRPr lang="en-US" sz="750" dirty="0">
              <a:solidFill>
                <a:srgbClr val="FF0000"/>
              </a:solidFill>
            </a:endParaRPr>
          </a:p>
          <a:p>
            <a:pPr defTabSz="712614">
              <a:lnSpc>
                <a:spcPct val="85000"/>
              </a:lnSpc>
            </a:pPr>
            <a:r>
              <a:rPr lang="en-US" sz="750" dirty="0">
                <a:solidFill>
                  <a:prstClr val="black"/>
                </a:solidFill>
              </a:rPr>
              <a:t>RIP - Reliability Improvement Project</a:t>
            </a:r>
            <a:endParaRPr lang="en-US" sz="1500" dirty="0">
              <a:solidFill>
                <a:prstClr val="black"/>
              </a:solidFill>
            </a:endParaRPr>
          </a:p>
        </p:txBody>
      </p:sp>
      <p:sp>
        <p:nvSpPr>
          <p:cNvPr id="90" name="TextBox 89"/>
          <p:cNvSpPr txBox="1"/>
          <p:nvPr/>
        </p:nvSpPr>
        <p:spPr>
          <a:xfrm>
            <a:off x="113605" y="5646545"/>
            <a:ext cx="3567222" cy="838691"/>
          </a:xfrm>
          <a:prstGeom prst="rect">
            <a:avLst/>
          </a:prstGeom>
          <a:noFill/>
        </p:spPr>
        <p:txBody>
          <a:bodyPr wrap="square" rtlCol="0">
            <a:spAutoFit/>
          </a:bodyPr>
          <a:lstStyle/>
          <a:p>
            <a:r>
              <a:rPr lang="en-US" sz="830" b="1" dirty="0"/>
              <a:t>Project POCs: </a:t>
            </a:r>
            <a:r>
              <a:rPr lang="en-US" sz="830" dirty="0"/>
              <a:t>Name indicating review / concurrence &amp; Date</a:t>
            </a:r>
          </a:p>
          <a:p>
            <a:endParaRPr lang="en-US" sz="350" b="1" dirty="0"/>
          </a:p>
          <a:p>
            <a:endParaRPr lang="en-US" sz="830" b="1" dirty="0"/>
          </a:p>
          <a:p>
            <a:r>
              <a:rPr lang="en-US" sz="830" b="1" dirty="0"/>
              <a:t>Technical POC:</a:t>
            </a:r>
            <a:r>
              <a:rPr lang="en-US" sz="830" dirty="0"/>
              <a:t> Name indicating review / concurrence &amp; Date</a:t>
            </a:r>
          </a:p>
          <a:p>
            <a:endParaRPr lang="en-US" sz="350" b="1" dirty="0"/>
          </a:p>
          <a:p>
            <a:endParaRPr lang="en-US" sz="830" dirty="0"/>
          </a:p>
          <a:p>
            <a:endParaRPr lang="en-US" sz="830" u="sng" dirty="0"/>
          </a:p>
        </p:txBody>
      </p:sp>
      <p:graphicFrame>
        <p:nvGraphicFramePr>
          <p:cNvPr id="48" name="Table 47"/>
          <p:cNvGraphicFramePr>
            <a:graphicFrameLocks noGrp="1"/>
          </p:cNvGraphicFramePr>
          <p:nvPr>
            <p:extLst>
              <p:ext uri="{D42A27DB-BD31-4B8C-83A1-F6EECF244321}">
                <p14:modId xmlns:p14="http://schemas.microsoft.com/office/powerpoint/2010/main" val="3748957344"/>
              </p:ext>
            </p:extLst>
          </p:nvPr>
        </p:nvGraphicFramePr>
        <p:xfrm>
          <a:off x="4639893" y="1248994"/>
          <a:ext cx="4201904" cy="1071247"/>
        </p:xfrm>
        <a:graphic>
          <a:graphicData uri="http://schemas.openxmlformats.org/drawingml/2006/table">
            <a:tbl>
              <a:tblPr/>
              <a:tblGrid>
                <a:gridCol w="1872966">
                  <a:extLst>
                    <a:ext uri="{9D8B030D-6E8A-4147-A177-3AD203B41FA5}">
                      <a16:colId xmlns:a16="http://schemas.microsoft.com/office/drawing/2014/main" val="20000"/>
                    </a:ext>
                  </a:extLst>
                </a:gridCol>
                <a:gridCol w="1255394">
                  <a:extLst>
                    <a:ext uri="{9D8B030D-6E8A-4147-A177-3AD203B41FA5}">
                      <a16:colId xmlns:a16="http://schemas.microsoft.com/office/drawing/2014/main" val="20001"/>
                    </a:ext>
                  </a:extLst>
                </a:gridCol>
                <a:gridCol w="1073544">
                  <a:extLst>
                    <a:ext uri="{9D8B030D-6E8A-4147-A177-3AD203B41FA5}">
                      <a16:colId xmlns:a16="http://schemas.microsoft.com/office/drawing/2014/main" val="20002"/>
                    </a:ext>
                  </a:extLst>
                </a:gridCol>
              </a:tblGrid>
              <a:tr h="141481">
                <a:tc>
                  <a:txBody>
                    <a:bodyPr/>
                    <a:lstStyle/>
                    <a:p>
                      <a:pPr algn="r" fontAlgn="b"/>
                      <a:endParaRPr lang="en-US" sz="800" b="1" i="0" u="none" strike="noStrike" dirty="0">
                        <a:solidFill>
                          <a:srgbClr val="FFFFFF"/>
                        </a:solidFill>
                        <a:effectLst/>
                        <a:latin typeface="Arial" panose="020B0604020202020204" pitchFamily="34" charset="0"/>
                      </a:endParaRPr>
                    </a:p>
                  </a:txBody>
                  <a:tcPr marL="8372" marR="8372" marT="837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95959"/>
                    </a:solidFill>
                  </a:tcPr>
                </a:tc>
                <a:tc>
                  <a:txBody>
                    <a:bodyPr/>
                    <a:lstStyle/>
                    <a:p>
                      <a:pPr algn="ctr" fontAlgn="b"/>
                      <a:r>
                        <a:rPr lang="en-US" sz="700" b="1" i="0" u="none" strike="noStrike" dirty="0">
                          <a:solidFill>
                            <a:srgbClr val="000000"/>
                          </a:solidFill>
                          <a:effectLst/>
                          <a:latin typeface="Arial" panose="020B0604020202020204" pitchFamily="34" charset="0"/>
                        </a:rPr>
                        <a:t>Planned</a:t>
                      </a:r>
                    </a:p>
                  </a:txBody>
                  <a:tcPr marL="8372" marR="8372" marT="83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dirty="0">
                          <a:solidFill>
                            <a:srgbClr val="000000"/>
                          </a:solidFill>
                          <a:effectLst/>
                          <a:latin typeface="Arial" panose="020B0604020202020204" pitchFamily="34" charset="0"/>
                        </a:rPr>
                        <a:t>Actual</a:t>
                      </a:r>
                    </a:p>
                  </a:txBody>
                  <a:tcPr marL="8372" marR="8372" marT="837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5842">
                <a:tc>
                  <a:txBody>
                    <a:bodyPr/>
                    <a:lstStyle/>
                    <a:p>
                      <a:pPr algn="r" fontAlgn="b"/>
                      <a:r>
                        <a:rPr lang="en-US" sz="700" b="0" i="0" u="none" strike="noStrike" dirty="0">
                          <a:solidFill>
                            <a:schemeClr val="tx1"/>
                          </a:solidFill>
                          <a:effectLst/>
                          <a:latin typeface="Arial" panose="020B0604020202020204" pitchFamily="34" charset="0"/>
                        </a:rPr>
                        <a:t>Contract Awrad Date</a:t>
                      </a:r>
                    </a:p>
                  </a:txBody>
                  <a:tcPr marL="45720" marR="4572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solidFill>
                            <a:schemeClr val="tx1"/>
                          </a:solidFill>
                          <a:effectLst/>
                          <a:latin typeface="Arial" panose="020B0604020202020204" pitchFamily="34" charset="0"/>
                        </a:rPr>
                        <a:t>XQFYXX</a:t>
                      </a:r>
                    </a:p>
                  </a:txBody>
                  <a:tcPr marL="8372" marR="8372"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solidFill>
                            <a:srgbClr val="000000"/>
                          </a:solidFill>
                          <a:effectLst/>
                          <a:latin typeface="Arial" panose="020B0604020202020204" pitchFamily="34" charset="0"/>
                        </a:rPr>
                        <a:t> </a:t>
                      </a:r>
                    </a:p>
                  </a:txBody>
                  <a:tcPr marL="8372" marR="8372"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842">
                <a:tc>
                  <a:txBody>
                    <a:bodyPr/>
                    <a:lstStyle/>
                    <a:p>
                      <a:pPr algn="r" fontAlgn="b"/>
                      <a:r>
                        <a:rPr lang="en-US" sz="700" b="0" i="0" u="none" strike="noStrike" dirty="0">
                          <a:solidFill>
                            <a:schemeClr val="tx1"/>
                          </a:solidFill>
                          <a:effectLst/>
                          <a:latin typeface="Arial" panose="020B0604020202020204" pitchFamily="34" charset="0"/>
                        </a:rPr>
                        <a:t>Preliminary Design Review (PDR) Date</a:t>
                      </a:r>
                    </a:p>
                  </a:txBody>
                  <a:tcPr marL="45720" marR="4572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solidFill>
                            <a:schemeClr val="tx1"/>
                          </a:solidFill>
                          <a:effectLst/>
                          <a:latin typeface="Arial" panose="020B0604020202020204" pitchFamily="34" charset="0"/>
                        </a:rPr>
                        <a:t>XQFYXX</a:t>
                      </a:r>
                    </a:p>
                  </a:txBody>
                  <a:tcPr marL="8372" marR="8372"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solidFill>
                            <a:srgbClr val="000000"/>
                          </a:solidFill>
                          <a:effectLst/>
                          <a:latin typeface="Arial" panose="020B0604020202020204" pitchFamily="34" charset="0"/>
                        </a:rPr>
                        <a:t> </a:t>
                      </a:r>
                    </a:p>
                  </a:txBody>
                  <a:tcPr marL="8372" marR="8372"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5842">
                <a:tc>
                  <a:txBody>
                    <a:bodyPr/>
                    <a:lstStyle/>
                    <a:p>
                      <a:pPr algn="r" fontAlgn="b"/>
                      <a:r>
                        <a:rPr lang="en-US" sz="700" b="0" i="0" u="none" strike="noStrike" dirty="0">
                          <a:solidFill>
                            <a:schemeClr val="tx1"/>
                          </a:solidFill>
                          <a:effectLst/>
                          <a:latin typeface="Arial" panose="020B0604020202020204" pitchFamily="34" charset="0"/>
                        </a:rPr>
                        <a:t>Engineering Completion Date ex.(CDR)</a:t>
                      </a:r>
                    </a:p>
                  </a:txBody>
                  <a:tcPr marL="45720" marR="4572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solidFill>
                            <a:schemeClr val="tx1"/>
                          </a:solidFill>
                          <a:effectLst/>
                          <a:latin typeface="Arial" panose="020B0604020202020204" pitchFamily="34" charset="0"/>
                        </a:rPr>
                        <a:t>XQFYXX</a:t>
                      </a:r>
                    </a:p>
                  </a:txBody>
                  <a:tcPr marL="8372" marR="8372"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solidFill>
                            <a:srgbClr val="000000"/>
                          </a:solidFill>
                          <a:effectLst/>
                          <a:latin typeface="Arial" panose="020B0604020202020204" pitchFamily="34" charset="0"/>
                        </a:rPr>
                        <a:t> </a:t>
                      </a:r>
                    </a:p>
                  </a:txBody>
                  <a:tcPr marL="8372" marR="8372"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18872">
                <a:tc>
                  <a:txBody>
                    <a:bodyPr/>
                    <a:lstStyle/>
                    <a:p>
                      <a:pPr marL="0" marR="0" indent="0" algn="r" defTabSz="913912" rtl="0" eaLnBrk="1" fontAlgn="b" latinLnBrk="0" hangingPunct="1">
                        <a:lnSpc>
                          <a:spcPct val="100000"/>
                        </a:lnSpc>
                        <a:spcBef>
                          <a:spcPts val="0"/>
                        </a:spcBef>
                        <a:spcAft>
                          <a:spcPts val="0"/>
                        </a:spcAft>
                        <a:buClrTx/>
                        <a:buSzTx/>
                        <a:buFontTx/>
                        <a:buNone/>
                        <a:tabLst/>
                        <a:defRPr/>
                      </a:pPr>
                      <a:r>
                        <a:rPr lang="en-US" sz="700" b="0" i="0" u="none" strike="noStrike" dirty="0">
                          <a:solidFill>
                            <a:schemeClr val="tx1"/>
                          </a:solidFill>
                          <a:effectLst/>
                          <a:latin typeface="Arial" panose="020B0604020202020204" pitchFamily="34" charset="0"/>
                        </a:rPr>
                        <a:t>Test Readiness Review (TRR) Date  </a:t>
                      </a:r>
                    </a:p>
                  </a:txBody>
                  <a:tcPr marL="45720" marR="4572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solidFill>
                            <a:schemeClr val="tx1"/>
                          </a:solidFill>
                          <a:effectLst/>
                          <a:latin typeface="Arial" panose="020B0604020202020204" pitchFamily="34" charset="0"/>
                        </a:rPr>
                        <a:t>XQFYXX</a:t>
                      </a:r>
                    </a:p>
                  </a:txBody>
                  <a:tcPr marL="8372" marR="8372"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solidFill>
                            <a:srgbClr val="000000"/>
                          </a:solidFill>
                          <a:effectLst/>
                          <a:latin typeface="Arial" panose="020B0604020202020204" pitchFamily="34" charset="0"/>
                        </a:rPr>
                        <a:t> </a:t>
                      </a:r>
                    </a:p>
                  </a:txBody>
                  <a:tcPr marL="8372" marR="8372"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15842">
                <a:tc>
                  <a:txBody>
                    <a:bodyPr/>
                    <a:lstStyle/>
                    <a:p>
                      <a:pPr algn="r" fontAlgn="b"/>
                      <a:r>
                        <a:rPr lang="en-US" sz="700" b="0" i="0" u="none" strike="noStrike" dirty="0">
                          <a:solidFill>
                            <a:schemeClr val="tx1"/>
                          </a:solidFill>
                          <a:effectLst/>
                          <a:latin typeface="Arial" panose="020B0604020202020204" pitchFamily="34" charset="0"/>
                        </a:rPr>
                        <a:t>Testing Completion Date</a:t>
                      </a:r>
                    </a:p>
                  </a:txBody>
                  <a:tcPr marL="45720" marR="4572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solidFill>
                            <a:schemeClr val="tx1"/>
                          </a:solidFill>
                          <a:effectLst/>
                          <a:latin typeface="Arial" panose="020B0604020202020204" pitchFamily="34" charset="0"/>
                        </a:rPr>
                        <a:t>XQFYXX</a:t>
                      </a:r>
                    </a:p>
                  </a:txBody>
                  <a:tcPr marL="8372" marR="8372"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solidFill>
                            <a:srgbClr val="000000"/>
                          </a:solidFill>
                          <a:effectLst/>
                          <a:latin typeface="Arial" panose="020B0604020202020204" pitchFamily="34" charset="0"/>
                        </a:rPr>
                        <a:t> </a:t>
                      </a:r>
                    </a:p>
                  </a:txBody>
                  <a:tcPr marL="8372" marR="8372"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15842">
                <a:tc>
                  <a:txBody>
                    <a:bodyPr/>
                    <a:lstStyle/>
                    <a:p>
                      <a:pPr algn="r" fontAlgn="b"/>
                      <a:r>
                        <a:rPr lang="en-US" sz="700" b="0" i="0" u="none" strike="noStrike" dirty="0">
                          <a:solidFill>
                            <a:schemeClr val="tx1"/>
                          </a:solidFill>
                          <a:effectLst/>
                          <a:latin typeface="Arial" panose="020B0604020202020204" pitchFamily="34" charset="0"/>
                        </a:rPr>
                        <a:t>Technical Documentation Completion Date</a:t>
                      </a:r>
                    </a:p>
                  </a:txBody>
                  <a:tcPr marL="45720" marR="4572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chemeClr val="tx1"/>
                          </a:solidFill>
                          <a:effectLst/>
                          <a:latin typeface="Arial" panose="020B0604020202020204" pitchFamily="34" charset="0"/>
                        </a:rPr>
                        <a:t>XQFYXX</a:t>
                      </a:r>
                      <a:endParaRPr lang="en-US" sz="700" b="0" i="0" u="none" strike="noStrike" dirty="0">
                        <a:solidFill>
                          <a:schemeClr val="tx1"/>
                        </a:solidFill>
                        <a:effectLst/>
                        <a:latin typeface="Arial" panose="020B0604020202020204" pitchFamily="34" charset="0"/>
                      </a:endParaRPr>
                    </a:p>
                  </a:txBody>
                  <a:tcPr marL="8372" marR="8372"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Arial" panose="020B0604020202020204" pitchFamily="34" charset="0"/>
                      </a:endParaRPr>
                    </a:p>
                  </a:txBody>
                  <a:tcPr marL="8372" marR="8372"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1110777"/>
                  </a:ext>
                </a:extLst>
              </a:tr>
              <a:tr h="115842">
                <a:tc>
                  <a:txBody>
                    <a:bodyPr/>
                    <a:lstStyle/>
                    <a:p>
                      <a:pPr algn="r" fontAlgn="b"/>
                      <a:r>
                        <a:rPr lang="en-US" sz="700" b="0" i="0" u="none" strike="noStrike" dirty="0">
                          <a:solidFill>
                            <a:schemeClr val="tx1"/>
                          </a:solidFill>
                          <a:effectLst/>
                          <a:latin typeface="Arial" panose="020B0604020202020204" pitchFamily="34" charset="0"/>
                        </a:rPr>
                        <a:t>Spares Contract Award Date</a:t>
                      </a:r>
                    </a:p>
                  </a:txBody>
                  <a:tcPr marL="45720" marR="4572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solidFill>
                            <a:schemeClr val="tx1"/>
                          </a:solidFill>
                          <a:effectLst/>
                          <a:latin typeface="Arial" panose="020B0604020202020204" pitchFamily="34" charset="0"/>
                        </a:rPr>
                        <a:t>XQFYXX</a:t>
                      </a:r>
                    </a:p>
                  </a:txBody>
                  <a:tcPr marL="8372" marR="8372"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Arial" panose="020B0604020202020204" pitchFamily="34" charset="0"/>
                      </a:endParaRPr>
                    </a:p>
                  </a:txBody>
                  <a:tcPr marL="8372" marR="8372"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3601518"/>
                  </a:ext>
                </a:extLst>
              </a:tr>
              <a:tr h="115842">
                <a:tc>
                  <a:txBody>
                    <a:bodyPr/>
                    <a:lstStyle/>
                    <a:p>
                      <a:pPr algn="r" fontAlgn="b"/>
                      <a:r>
                        <a:rPr lang="en-US" sz="700" b="0" i="0" u="none" strike="noStrike" baseline="0" dirty="0">
                          <a:solidFill>
                            <a:schemeClr val="tx1"/>
                          </a:solidFill>
                          <a:effectLst/>
                          <a:latin typeface="Arial" panose="020B0604020202020204" pitchFamily="34" charset="0"/>
                        </a:rPr>
                        <a:t>System Production Cut-In Date</a:t>
                      </a:r>
                      <a:endParaRPr lang="en-US" sz="700" b="0" i="0" u="none" strike="noStrike" dirty="0">
                        <a:solidFill>
                          <a:schemeClr val="tx1"/>
                        </a:solidFill>
                        <a:effectLst/>
                        <a:latin typeface="Arial" panose="020B0604020202020204" pitchFamily="34" charset="0"/>
                      </a:endParaRPr>
                    </a:p>
                  </a:txBody>
                  <a:tcPr marL="45720" marR="4572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700" b="0" i="0" u="none" strike="noStrike" dirty="0">
                          <a:solidFill>
                            <a:schemeClr val="tx1"/>
                          </a:solidFill>
                          <a:effectLst/>
                          <a:latin typeface="Arial" panose="020B0604020202020204" pitchFamily="34" charset="0"/>
                        </a:rPr>
                        <a:t>XQFYXX</a:t>
                      </a:r>
                    </a:p>
                  </a:txBody>
                  <a:tcPr marL="8372" marR="8372"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solidFill>
                            <a:srgbClr val="000000"/>
                          </a:solidFill>
                          <a:effectLst/>
                          <a:latin typeface="Arial" panose="020B0604020202020204" pitchFamily="34" charset="0"/>
                        </a:rPr>
                        <a:t> </a:t>
                      </a:r>
                    </a:p>
                  </a:txBody>
                  <a:tcPr marL="8372" marR="8372"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graphicFrame>
        <p:nvGraphicFramePr>
          <p:cNvPr id="49" name="Object 4"/>
          <p:cNvGraphicFramePr>
            <a:graphicFrameLocks noChangeAspect="1"/>
          </p:cNvGraphicFramePr>
          <p:nvPr>
            <p:extLst>
              <p:ext uri="{D42A27DB-BD31-4B8C-83A1-F6EECF244321}">
                <p14:modId xmlns:p14="http://schemas.microsoft.com/office/powerpoint/2010/main" val="2554207462"/>
              </p:ext>
            </p:extLst>
          </p:nvPr>
        </p:nvGraphicFramePr>
        <p:xfrm>
          <a:off x="4772025" y="3476625"/>
          <a:ext cx="4210050" cy="1238250"/>
        </p:xfrm>
        <a:graphic>
          <a:graphicData uri="http://schemas.openxmlformats.org/presentationml/2006/ole">
            <mc:AlternateContent xmlns:mc="http://schemas.openxmlformats.org/markup-compatibility/2006">
              <mc:Choice xmlns:v="urn:schemas-microsoft-com:vml" Requires="v">
                <p:oleObj name="Worksheet" r:id="rId3" imgW="4610277" imgH="1257347" progId="Excel.Sheet.8">
                  <p:embed/>
                </p:oleObj>
              </mc:Choice>
              <mc:Fallback>
                <p:oleObj name="Worksheet" r:id="rId3" imgW="4610277" imgH="1257347" progId="Excel.Sheet.8">
                  <p:embed/>
                  <p:pic>
                    <p:nvPicPr>
                      <p:cNvPr id="49" name="Object 4"/>
                      <p:cNvPicPr>
                        <a:picLocks noChangeAspect="1" noChangeArrowheads="1"/>
                      </p:cNvPicPr>
                      <p:nvPr/>
                    </p:nvPicPr>
                    <p:blipFill>
                      <a:blip r:embed="rId4"/>
                      <a:srcRect/>
                      <a:stretch>
                        <a:fillRect/>
                      </a:stretch>
                    </p:blipFill>
                    <p:spPr bwMode="auto">
                      <a:xfrm>
                        <a:off x="4772025" y="3476625"/>
                        <a:ext cx="4210050" cy="1238250"/>
                      </a:xfrm>
                      <a:prstGeom prst="rect">
                        <a:avLst/>
                      </a:prstGeom>
                      <a:noFill/>
                      <a:ln>
                        <a:noFill/>
                      </a:ln>
                    </p:spPr>
                  </p:pic>
                </p:oleObj>
              </mc:Fallback>
            </mc:AlternateContent>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427737494"/>
              </p:ext>
            </p:extLst>
          </p:nvPr>
        </p:nvGraphicFramePr>
        <p:xfrm>
          <a:off x="4585791" y="2297604"/>
          <a:ext cx="4406359" cy="1200152"/>
        </p:xfrm>
        <a:graphic>
          <a:graphicData uri="http://schemas.openxmlformats.org/drawingml/2006/table">
            <a:tbl>
              <a:tblPr firstRow="1" bandRow="1">
                <a:tableStyleId>{5C22544A-7EE6-4342-B048-85BDC9FD1C3A}</a:tableStyleId>
              </a:tblPr>
              <a:tblGrid>
                <a:gridCol w="4406359">
                  <a:extLst>
                    <a:ext uri="{9D8B030D-6E8A-4147-A177-3AD203B41FA5}">
                      <a16:colId xmlns:a16="http://schemas.microsoft.com/office/drawing/2014/main" val="20000"/>
                    </a:ext>
                  </a:extLst>
                </a:gridCol>
              </a:tblGrid>
              <a:tr h="760305">
                <a:tc>
                  <a:txBody>
                    <a:bodyPr/>
                    <a:lstStyle/>
                    <a:p>
                      <a:pPr marL="0" marR="0" lvl="0" indent="0" algn="l" defTabSz="712614" rtl="0" eaLnBrk="1" fontAlgn="auto" latinLnBrk="0" hangingPunct="1">
                        <a:lnSpc>
                          <a:spcPct val="100000"/>
                        </a:lnSpc>
                        <a:spcBef>
                          <a:spcPts val="0"/>
                        </a:spcBef>
                        <a:spcAft>
                          <a:spcPts val="0"/>
                        </a:spcAft>
                        <a:buClrTx/>
                        <a:buSzTx/>
                        <a:buFontTx/>
                        <a:buNone/>
                        <a:tabLst/>
                        <a:defRPr/>
                      </a:pPr>
                      <a:r>
                        <a:rPr lang="en-US" altLang="en-US" sz="750" b="1" dirty="0">
                          <a:solidFill>
                            <a:schemeClr val="tx1"/>
                          </a:solidFill>
                        </a:rPr>
                        <a:t>6- Fielding Plan (Method)/Schedule:</a:t>
                      </a:r>
                      <a:endParaRPr lang="en-US" sz="750" dirty="0">
                        <a:solidFill>
                          <a:schemeClr val="tx1"/>
                        </a:solidFill>
                      </a:endParaRPr>
                    </a:p>
                    <a:p>
                      <a:pPr marL="67509" indent="-67509" defTabSz="712614">
                        <a:buFontTx/>
                        <a:buChar char="-"/>
                        <a:defRPr/>
                      </a:pPr>
                      <a:r>
                        <a:rPr lang="en-US" altLang="en-US" sz="750" b="0" dirty="0">
                          <a:solidFill>
                            <a:schemeClr val="tx1"/>
                          </a:solidFill>
                        </a:rPr>
                        <a:t>Method of Change:  The</a:t>
                      </a:r>
                      <a:r>
                        <a:rPr lang="en-US" altLang="en-US" sz="750" b="0" baseline="0" dirty="0">
                          <a:solidFill>
                            <a:schemeClr val="tx1"/>
                          </a:solidFill>
                        </a:rPr>
                        <a:t> response </a:t>
                      </a:r>
                      <a:r>
                        <a:rPr lang="en-US" altLang="en-US" sz="750" b="0" dirty="0">
                          <a:solidFill>
                            <a:schemeClr val="tx1"/>
                          </a:solidFill>
                        </a:rPr>
                        <a:t>is often ECP</a:t>
                      </a:r>
                      <a:r>
                        <a:rPr lang="en-US" altLang="en-US" sz="750" b="0" baseline="0" dirty="0">
                          <a:solidFill>
                            <a:schemeClr val="tx1"/>
                          </a:solidFill>
                        </a:rPr>
                        <a:t> for Obs. Projects.  If ECP, Include expected approval timeframe (e.g. months after receipt of funding).</a:t>
                      </a:r>
                      <a:endParaRPr lang="en-US" altLang="en-US" sz="750" b="0" dirty="0">
                        <a:solidFill>
                          <a:schemeClr val="tx1"/>
                        </a:solidFill>
                      </a:endParaRPr>
                    </a:p>
                    <a:p>
                      <a:pPr marL="67509" indent="-67509" defTabSz="712614">
                        <a:buFontTx/>
                        <a:buChar char="-"/>
                        <a:defRPr/>
                      </a:pPr>
                      <a:r>
                        <a:rPr lang="en-US" altLang="en-US" sz="750" b="0" dirty="0">
                          <a:solidFill>
                            <a:schemeClr val="tx1"/>
                          </a:solidFill>
                        </a:rPr>
                        <a:t>Fielding Strategy:</a:t>
                      </a:r>
                      <a:r>
                        <a:rPr lang="en-US" altLang="en-US" sz="750" b="0" baseline="0" dirty="0">
                          <a:solidFill>
                            <a:schemeClr val="tx1"/>
                          </a:solidFill>
                        </a:rPr>
                        <a:t> Typical responses: Attrition or</a:t>
                      </a:r>
                      <a:r>
                        <a:rPr lang="en-US" sz="750" b="0" dirty="0">
                          <a:solidFill>
                            <a:schemeClr val="tx1"/>
                          </a:solidFill>
                        </a:rPr>
                        <a:t> New Production Cut-in Start Date</a:t>
                      </a:r>
                    </a:p>
                    <a:p>
                      <a:pPr marL="67509" indent="-67509" defTabSz="712614">
                        <a:buFontTx/>
                        <a:buChar char="-"/>
                        <a:defRPr/>
                      </a:pPr>
                      <a:endParaRPr lang="en-US" sz="750" b="0" dirty="0">
                        <a:solidFill>
                          <a:schemeClr val="tx1"/>
                        </a:solidFill>
                      </a:endParaRPr>
                    </a:p>
                    <a:p>
                      <a:pPr marL="0" indent="0" defTabSz="712614">
                        <a:buFontTx/>
                        <a:buNone/>
                        <a:defRPr/>
                      </a:pPr>
                      <a:r>
                        <a:rPr lang="en-US" altLang="en-US" sz="750" b="1" dirty="0">
                          <a:solidFill>
                            <a:schemeClr val="tx1"/>
                          </a:solidFill>
                        </a:rPr>
                        <a:t>7</a:t>
                      </a:r>
                      <a:r>
                        <a:rPr lang="en-US" altLang="en-US" sz="750" b="1" baseline="0" dirty="0">
                          <a:solidFill>
                            <a:schemeClr val="tx1"/>
                          </a:solidFill>
                        </a:rPr>
                        <a:t> – </a:t>
                      </a:r>
                      <a:r>
                        <a:rPr lang="en-US" altLang="en-US" sz="750" b="1" dirty="0">
                          <a:solidFill>
                            <a:schemeClr val="tx1"/>
                          </a:solidFill>
                        </a:rPr>
                        <a:t>Pre-Award Survey Date:  </a:t>
                      </a:r>
                      <a:endParaRPr lang="en-US" sz="750" b="0" dirty="0">
                        <a:solidFill>
                          <a:schemeClr val="tx1"/>
                        </a:solidFill>
                      </a:endParaRPr>
                    </a:p>
                  </a:txBody>
                  <a:tcPr marL="85725" marR="85725" marT="42863" marB="42863">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07616">
                <a:tc>
                  <a:txBody>
                    <a:bodyPr/>
                    <a:lstStyle/>
                    <a:p>
                      <a:pPr marL="0" marR="0" lvl="0" indent="0" algn="l" defTabSz="960196" rtl="0" eaLnBrk="1" fontAlgn="auto" latinLnBrk="0" hangingPunct="1">
                        <a:lnSpc>
                          <a:spcPct val="100000"/>
                        </a:lnSpc>
                        <a:spcBef>
                          <a:spcPts val="0"/>
                        </a:spcBef>
                        <a:spcAft>
                          <a:spcPts val="0"/>
                        </a:spcAft>
                        <a:buClrTx/>
                        <a:buSzTx/>
                        <a:buFontTx/>
                        <a:buNone/>
                        <a:tabLst/>
                        <a:defRPr/>
                      </a:pPr>
                      <a:r>
                        <a:rPr lang="en-US" altLang="en-US" sz="750" b="1" dirty="0">
                          <a:solidFill>
                            <a:schemeClr val="tx1"/>
                          </a:solidFill>
                        </a:rPr>
                        <a:t>8 - LCMC/PMO Endorsement Status:   </a:t>
                      </a:r>
                      <a:r>
                        <a:rPr lang="en-US" altLang="en-US" sz="750" dirty="0">
                          <a:solidFill>
                            <a:schemeClr val="tx1"/>
                          </a:solidFill>
                        </a:rPr>
                        <a:t> </a:t>
                      </a:r>
                    </a:p>
                    <a:p>
                      <a:r>
                        <a:rPr lang="en-US" altLang="en-US" sz="750" dirty="0">
                          <a:solidFill>
                            <a:schemeClr val="tx1"/>
                          </a:solidFill>
                        </a:rPr>
                        <a:t>- Level of LCMC/PMO endorsement:</a:t>
                      </a:r>
                      <a:r>
                        <a:rPr lang="en-US" altLang="en-US" sz="750" baseline="0" dirty="0">
                          <a:solidFill>
                            <a:schemeClr val="tx1"/>
                          </a:solidFill>
                        </a:rPr>
                        <a:t> Name &amp; Title of Endorsee(s)</a:t>
                      </a:r>
                      <a:endParaRPr lang="en-US" altLang="en-US" sz="750" dirty="0">
                        <a:solidFill>
                          <a:schemeClr val="tx1"/>
                        </a:solidFill>
                      </a:endParaRPr>
                    </a:p>
                    <a:p>
                      <a:r>
                        <a:rPr lang="en-US" altLang="en-US" sz="750" dirty="0">
                          <a:solidFill>
                            <a:schemeClr val="tx1"/>
                          </a:solidFill>
                        </a:rPr>
                        <a:t>- Date of Last Internal </a:t>
                      </a:r>
                      <a:r>
                        <a:rPr lang="en-US" altLang="en-US" sz="750" b="1" dirty="0">
                          <a:solidFill>
                            <a:schemeClr val="tx1"/>
                          </a:solidFill>
                        </a:rPr>
                        <a:t>Quarterly</a:t>
                      </a:r>
                      <a:r>
                        <a:rPr lang="en-US" altLang="en-US" sz="750" dirty="0">
                          <a:solidFill>
                            <a:schemeClr val="tx1"/>
                          </a:solidFill>
                        </a:rPr>
                        <a:t> LCMC/PMO Review: Review</a:t>
                      </a:r>
                      <a:r>
                        <a:rPr lang="en-US" altLang="en-US" sz="750" baseline="0" dirty="0">
                          <a:solidFill>
                            <a:schemeClr val="tx1"/>
                          </a:solidFill>
                        </a:rPr>
                        <a:t> Date</a:t>
                      </a:r>
                      <a:endParaRPr lang="en-US" sz="750" dirty="0">
                        <a:solidFill>
                          <a:schemeClr val="tx1"/>
                        </a:solidFill>
                      </a:endParaRPr>
                    </a:p>
                  </a:txBody>
                  <a:tcPr marL="85725" marR="85725" marT="42863" marB="42863">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1786917591"/>
              </p:ext>
            </p:extLst>
          </p:nvPr>
        </p:nvGraphicFramePr>
        <p:xfrm>
          <a:off x="4611578" y="4754516"/>
          <a:ext cx="4402330" cy="720576"/>
        </p:xfrm>
        <a:graphic>
          <a:graphicData uri="http://schemas.openxmlformats.org/drawingml/2006/table">
            <a:tbl>
              <a:tblPr firstRow="1" bandRow="1">
                <a:tableStyleId>{5C22544A-7EE6-4342-B048-85BDC9FD1C3A}</a:tableStyleId>
              </a:tblPr>
              <a:tblGrid>
                <a:gridCol w="448056">
                  <a:extLst>
                    <a:ext uri="{9D8B030D-6E8A-4147-A177-3AD203B41FA5}">
                      <a16:colId xmlns:a16="http://schemas.microsoft.com/office/drawing/2014/main" val="20000"/>
                    </a:ext>
                  </a:extLst>
                </a:gridCol>
                <a:gridCol w="448056">
                  <a:extLst>
                    <a:ext uri="{9D8B030D-6E8A-4147-A177-3AD203B41FA5}">
                      <a16:colId xmlns:a16="http://schemas.microsoft.com/office/drawing/2014/main" val="597180756"/>
                    </a:ext>
                  </a:extLst>
                </a:gridCol>
                <a:gridCol w="457200">
                  <a:extLst>
                    <a:ext uri="{9D8B030D-6E8A-4147-A177-3AD203B41FA5}">
                      <a16:colId xmlns:a16="http://schemas.microsoft.com/office/drawing/2014/main" val="20001"/>
                    </a:ext>
                  </a:extLst>
                </a:gridCol>
                <a:gridCol w="457200">
                  <a:extLst>
                    <a:ext uri="{9D8B030D-6E8A-4147-A177-3AD203B41FA5}">
                      <a16:colId xmlns:a16="http://schemas.microsoft.com/office/drawing/2014/main" val="4003349071"/>
                    </a:ext>
                  </a:extLst>
                </a:gridCol>
                <a:gridCol w="457200">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gridCol w="457200">
                  <a:extLst>
                    <a:ext uri="{9D8B030D-6E8A-4147-A177-3AD203B41FA5}">
                      <a16:colId xmlns:a16="http://schemas.microsoft.com/office/drawing/2014/main" val="20004"/>
                    </a:ext>
                  </a:extLst>
                </a:gridCol>
                <a:gridCol w="457200">
                  <a:extLst>
                    <a:ext uri="{9D8B030D-6E8A-4147-A177-3AD203B41FA5}">
                      <a16:colId xmlns:a16="http://schemas.microsoft.com/office/drawing/2014/main" val="1502297480"/>
                    </a:ext>
                  </a:extLst>
                </a:gridCol>
                <a:gridCol w="381509">
                  <a:extLst>
                    <a:ext uri="{9D8B030D-6E8A-4147-A177-3AD203B41FA5}">
                      <a16:colId xmlns:a16="http://schemas.microsoft.com/office/drawing/2014/main" val="20005"/>
                    </a:ext>
                  </a:extLst>
                </a:gridCol>
                <a:gridCol w="381509">
                  <a:extLst>
                    <a:ext uri="{9D8B030D-6E8A-4147-A177-3AD203B41FA5}">
                      <a16:colId xmlns:a16="http://schemas.microsoft.com/office/drawing/2014/main" val="880662869"/>
                    </a:ext>
                  </a:extLst>
                </a:gridCol>
              </a:tblGrid>
              <a:tr h="158436">
                <a:tc gridSpan="10">
                  <a:txBody>
                    <a:bodyPr/>
                    <a:lstStyle/>
                    <a:p>
                      <a:pPr algn="ctr"/>
                      <a:r>
                        <a:rPr lang="en-US" sz="800" dirty="0">
                          <a:solidFill>
                            <a:schemeClr val="tx1"/>
                          </a:solidFill>
                          <a:latin typeface="Times New Roman" panose="02020603050405020304" pitchFamily="18" charset="0"/>
                          <a:cs typeface="Times New Roman" panose="02020603050405020304" pitchFamily="18" charset="0"/>
                        </a:rPr>
                        <a:t>Supply</a:t>
                      </a:r>
                      <a:r>
                        <a:rPr lang="en-US" sz="800" baseline="0" dirty="0">
                          <a:solidFill>
                            <a:schemeClr val="tx1"/>
                          </a:solidFill>
                          <a:latin typeface="Times New Roman" panose="02020603050405020304" pitchFamily="18" charset="0"/>
                          <a:cs typeface="Times New Roman" panose="02020603050405020304" pitchFamily="18" charset="0"/>
                        </a:rPr>
                        <a:t> Posture (Update Colors to align with LOB for Respective </a:t>
                      </a:r>
                      <a:r>
                        <a:rPr lang="en-US" sz="800" baseline="0" dirty="0">
                          <a:solidFill>
                            <a:srgbClr val="00B050"/>
                          </a:solidFill>
                          <a:latin typeface="Times New Roman" panose="02020603050405020304" pitchFamily="18" charset="0"/>
                          <a:cs typeface="Times New Roman" panose="02020603050405020304" pitchFamily="18" charset="0"/>
                        </a:rPr>
                        <a:t>FY</a:t>
                      </a:r>
                      <a:r>
                        <a:rPr lang="en-US" sz="800" baseline="0" dirty="0">
                          <a:solidFill>
                            <a:schemeClr val="tx1"/>
                          </a:solidFill>
                          <a:latin typeface="Times New Roman" panose="02020603050405020304" pitchFamily="18" charset="0"/>
                          <a:cs typeface="Times New Roman" panose="02020603050405020304" pitchFamily="18" charset="0"/>
                        </a:rPr>
                        <a:t>) </a:t>
                      </a:r>
                      <a:endParaRPr lang="en-US" sz="800" dirty="0">
                        <a:solidFill>
                          <a:schemeClr val="tx1"/>
                        </a:solidFill>
                        <a:latin typeface="Times New Roman" panose="02020603050405020304" pitchFamily="18" charset="0"/>
                        <a:cs typeface="Times New Roman" panose="02020603050405020304" pitchFamily="18" charset="0"/>
                      </a:endParaRPr>
                    </a:p>
                  </a:txBody>
                  <a:tcPr marL="72550" marR="72550" marT="36276" marB="36276"/>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80944">
                <a:tc gridSpan="2">
                  <a:txBody>
                    <a:bodyPr/>
                    <a:lstStyle/>
                    <a:p>
                      <a:pPr algn="ctr"/>
                      <a:r>
                        <a:rPr lang="en-US" sz="1000" dirty="0">
                          <a:latin typeface="Times New Roman" panose="02020603050405020304" pitchFamily="18" charset="0"/>
                          <a:cs typeface="Times New Roman" panose="02020603050405020304" pitchFamily="18" charset="0"/>
                        </a:rPr>
                        <a:t>2025</a:t>
                      </a:r>
                    </a:p>
                  </a:txBody>
                  <a:tcPr marL="72550" marR="72550" marT="36276" marB="36276"/>
                </a:tc>
                <a:tc hMerge="1">
                  <a:txBody>
                    <a:bodyPr/>
                    <a:lstStyle/>
                    <a:p>
                      <a:endParaRPr lang="en-US"/>
                    </a:p>
                  </a:txBody>
                  <a:tcPr/>
                </a:tc>
                <a:tc gridSpan="2">
                  <a:txBody>
                    <a:bodyPr/>
                    <a:lstStyle/>
                    <a:p>
                      <a:pPr algn="ctr"/>
                      <a:r>
                        <a:rPr lang="en-US" sz="1000" dirty="0">
                          <a:latin typeface="Times New Roman" panose="02020603050405020304" pitchFamily="18" charset="0"/>
                          <a:cs typeface="Times New Roman" panose="02020603050405020304" pitchFamily="18" charset="0"/>
                        </a:rPr>
                        <a:t>2026</a:t>
                      </a:r>
                    </a:p>
                  </a:txBody>
                  <a:tcPr marL="72550" marR="72550" marT="36276" marB="36276"/>
                </a:tc>
                <a:tc hMerge="1">
                  <a:txBody>
                    <a:bodyPr/>
                    <a:lstStyle/>
                    <a:p>
                      <a:endParaRPr lang="en-US"/>
                    </a:p>
                  </a:txBody>
                  <a:tcPr/>
                </a:tc>
                <a:tc gridSpan="2">
                  <a:txBody>
                    <a:bodyPr/>
                    <a:lstStyle/>
                    <a:p>
                      <a:pPr algn="ctr"/>
                      <a:r>
                        <a:rPr lang="en-US" sz="1000" dirty="0">
                          <a:latin typeface="Times New Roman" panose="02020603050405020304" pitchFamily="18" charset="0"/>
                          <a:cs typeface="Times New Roman" panose="02020603050405020304" pitchFamily="18" charset="0"/>
                        </a:rPr>
                        <a:t>2027</a:t>
                      </a:r>
                    </a:p>
                  </a:txBody>
                  <a:tcPr marL="72550" marR="72550" marT="36276" marB="36276"/>
                </a:tc>
                <a:tc hMerge="1">
                  <a:txBody>
                    <a:bodyPr/>
                    <a:lstStyle/>
                    <a:p>
                      <a:endParaRPr lang="en-US"/>
                    </a:p>
                  </a:txBody>
                  <a:tcPr/>
                </a:tc>
                <a:tc gridSpan="2">
                  <a:txBody>
                    <a:bodyPr/>
                    <a:lstStyle/>
                    <a:p>
                      <a:pPr algn="ctr"/>
                      <a:r>
                        <a:rPr lang="en-US" sz="1000" dirty="0">
                          <a:latin typeface="Times New Roman" panose="02020603050405020304" pitchFamily="18" charset="0"/>
                          <a:cs typeface="Times New Roman" panose="02020603050405020304" pitchFamily="18" charset="0"/>
                        </a:rPr>
                        <a:t>2028</a:t>
                      </a:r>
                    </a:p>
                  </a:txBody>
                  <a:tcPr marL="72550" marR="72550" marT="36276" marB="36276"/>
                </a:tc>
                <a:tc hMerge="1">
                  <a:txBody>
                    <a:bodyPr/>
                    <a:lstStyle/>
                    <a:p>
                      <a:endParaRPr lang="en-US"/>
                    </a:p>
                  </a:txBody>
                  <a:tcPr/>
                </a:tc>
                <a:tc gridSpan="2">
                  <a:txBody>
                    <a:bodyPr/>
                    <a:lstStyle/>
                    <a:p>
                      <a:pPr algn="ctr"/>
                      <a:r>
                        <a:rPr lang="en-US" sz="1000" dirty="0">
                          <a:latin typeface="Times New Roman" panose="02020603050405020304" pitchFamily="18" charset="0"/>
                          <a:cs typeface="Times New Roman" panose="02020603050405020304" pitchFamily="18" charset="0"/>
                        </a:rPr>
                        <a:t>2029</a:t>
                      </a:r>
                    </a:p>
                  </a:txBody>
                  <a:tcPr marL="72550" marR="72550" marT="36276" marB="36276"/>
                </a:tc>
                <a:tc hMerge="1">
                  <a:txBody>
                    <a:bodyPr/>
                    <a:lstStyle/>
                    <a:p>
                      <a:endParaRPr lang="en-US"/>
                    </a:p>
                  </a:txBody>
                  <a:tcPr/>
                </a:tc>
                <a:extLst>
                  <a:ext uri="{0D108BD9-81ED-4DB2-BD59-A6C34878D82A}">
                    <a16:rowId xmlns:a16="http://schemas.microsoft.com/office/drawing/2014/main" val="10001"/>
                  </a:ext>
                </a:extLst>
              </a:tr>
              <a:tr h="237215">
                <a:tc>
                  <a:txBody>
                    <a:bodyPr/>
                    <a:lstStyle/>
                    <a:p>
                      <a:pPr algn="ctr"/>
                      <a:endParaRPr lang="en-US" sz="1000" dirty="0">
                        <a:latin typeface="Times New Roman" panose="02020603050405020304" pitchFamily="18" charset="0"/>
                        <a:cs typeface="Times New Roman" panose="02020603050405020304" pitchFamily="18" charset="0"/>
                      </a:endParaRPr>
                    </a:p>
                  </a:txBody>
                  <a:tcPr marL="72550" marR="72550" marT="36276" marB="36276">
                    <a:solidFill>
                      <a:srgbClr val="FF0000"/>
                    </a:solidFill>
                  </a:tcPr>
                </a:tc>
                <a:tc>
                  <a:txBody>
                    <a:bodyPr/>
                    <a:lstStyle/>
                    <a:p>
                      <a:pPr algn="ctr"/>
                      <a:endParaRPr lang="en-US" sz="1000" dirty="0">
                        <a:latin typeface="Times New Roman" panose="02020603050405020304" pitchFamily="18" charset="0"/>
                        <a:cs typeface="Times New Roman" panose="02020603050405020304" pitchFamily="18" charset="0"/>
                      </a:endParaRPr>
                    </a:p>
                  </a:txBody>
                  <a:tcPr marL="72550" marR="72550" marT="36276" marB="36276">
                    <a:solidFill>
                      <a:srgbClr val="FF0000"/>
                    </a:solidFill>
                  </a:tcPr>
                </a:tc>
                <a:tc>
                  <a:txBody>
                    <a:bodyPr/>
                    <a:lstStyle/>
                    <a:p>
                      <a:pPr algn="r"/>
                      <a:endParaRPr lang="en-US" sz="1000" kern="1200" dirty="0">
                        <a:solidFill>
                          <a:schemeClr val="tx2"/>
                        </a:solidFill>
                        <a:latin typeface="Times New Roman" panose="02020603050405020304" pitchFamily="18" charset="0"/>
                        <a:ea typeface="+mn-ea"/>
                        <a:cs typeface="Times New Roman" panose="02020603050405020304" pitchFamily="18" charset="0"/>
                      </a:endParaRPr>
                    </a:p>
                  </a:txBody>
                  <a:tcPr marL="72550" marR="72550" marT="36276" marB="36276">
                    <a:solidFill>
                      <a:srgbClr val="FF0000"/>
                    </a:solidFill>
                  </a:tcPr>
                </a:tc>
                <a:tc>
                  <a:txBody>
                    <a:bodyPr/>
                    <a:lstStyle/>
                    <a:p>
                      <a:pPr algn="r"/>
                      <a:endParaRPr lang="en-US" sz="1000" kern="1200" dirty="0">
                        <a:solidFill>
                          <a:schemeClr val="tx2"/>
                        </a:solidFill>
                        <a:latin typeface="Times New Roman" panose="02020603050405020304" pitchFamily="18" charset="0"/>
                        <a:ea typeface="+mn-ea"/>
                        <a:cs typeface="Times New Roman" panose="02020603050405020304" pitchFamily="18" charset="0"/>
                      </a:endParaRPr>
                    </a:p>
                  </a:txBody>
                  <a:tcPr marL="72550" marR="72550" marT="36276" marB="36276">
                    <a:solidFill>
                      <a:srgbClr val="FF0000"/>
                    </a:solidFill>
                  </a:tcPr>
                </a:tc>
                <a:tc>
                  <a:txBody>
                    <a:bodyPr/>
                    <a:lstStyle/>
                    <a:p>
                      <a:pPr algn="ctr"/>
                      <a:endParaRPr lang="en-US" sz="1000" dirty="0">
                        <a:solidFill>
                          <a:srgbClr val="FF0000"/>
                        </a:solidFill>
                        <a:latin typeface="Times New Roman" panose="02020603050405020304" pitchFamily="18" charset="0"/>
                        <a:cs typeface="Times New Roman" panose="02020603050405020304" pitchFamily="18" charset="0"/>
                      </a:endParaRPr>
                    </a:p>
                  </a:txBody>
                  <a:tcPr marL="72550" marR="72550" marT="36276" marB="36276">
                    <a:solidFill>
                      <a:srgbClr val="FF0000"/>
                    </a:solidFill>
                  </a:tcPr>
                </a:tc>
                <a:tc>
                  <a:txBody>
                    <a:bodyPr/>
                    <a:lstStyle/>
                    <a:p>
                      <a:pPr algn="ctr"/>
                      <a:endParaRPr lang="en-US" sz="1000" dirty="0">
                        <a:solidFill>
                          <a:srgbClr val="FF0000"/>
                        </a:solidFill>
                        <a:latin typeface="Times New Roman" panose="02020603050405020304" pitchFamily="18" charset="0"/>
                        <a:cs typeface="Times New Roman" panose="02020603050405020304" pitchFamily="18" charset="0"/>
                      </a:endParaRPr>
                    </a:p>
                  </a:txBody>
                  <a:tcPr marL="72550" marR="72550" marT="36276" marB="36276">
                    <a:solidFill>
                      <a:srgbClr val="FFFF00"/>
                    </a:solidFill>
                  </a:tcPr>
                </a:tc>
                <a:tc>
                  <a:txBody>
                    <a:bodyPr/>
                    <a:lstStyle/>
                    <a:p>
                      <a:endParaRPr lang="en-US" sz="1000" dirty="0">
                        <a:latin typeface="Times New Roman" panose="02020603050405020304" pitchFamily="18" charset="0"/>
                        <a:cs typeface="Times New Roman" panose="02020603050405020304" pitchFamily="18" charset="0"/>
                      </a:endParaRPr>
                    </a:p>
                  </a:txBody>
                  <a:tcPr marL="72550" marR="72550" marT="36276" marB="36276">
                    <a:solidFill>
                      <a:srgbClr val="00B050"/>
                    </a:solidFill>
                  </a:tcPr>
                </a:tc>
                <a:tc>
                  <a:txBody>
                    <a:bodyPr/>
                    <a:lstStyle/>
                    <a:p>
                      <a:endParaRPr lang="en-US" sz="1000" dirty="0">
                        <a:latin typeface="Times New Roman" panose="02020603050405020304" pitchFamily="18" charset="0"/>
                        <a:cs typeface="Times New Roman" panose="02020603050405020304" pitchFamily="18" charset="0"/>
                      </a:endParaRPr>
                    </a:p>
                  </a:txBody>
                  <a:tcPr marL="72550" marR="72550" marT="36276" marB="36276">
                    <a:solidFill>
                      <a:srgbClr val="00B050"/>
                    </a:solidFill>
                  </a:tcPr>
                </a:tc>
                <a:tc>
                  <a:txBody>
                    <a:bodyPr/>
                    <a:lstStyle/>
                    <a:p>
                      <a:endParaRPr lang="en-US" sz="1500" dirty="0">
                        <a:latin typeface="Times New Roman" panose="02020603050405020304" pitchFamily="18" charset="0"/>
                        <a:cs typeface="Times New Roman" panose="02020603050405020304" pitchFamily="18" charset="0"/>
                      </a:endParaRPr>
                    </a:p>
                  </a:txBody>
                  <a:tcPr marL="72550" marR="72550" marT="36276" marB="36276">
                    <a:solidFill>
                      <a:srgbClr val="00B050"/>
                    </a:solidFill>
                  </a:tcPr>
                </a:tc>
                <a:tc>
                  <a:txBody>
                    <a:bodyPr/>
                    <a:lstStyle/>
                    <a:p>
                      <a:endParaRPr lang="en-US" sz="1500" dirty="0">
                        <a:latin typeface="Times New Roman" panose="02020603050405020304" pitchFamily="18" charset="0"/>
                        <a:cs typeface="Times New Roman" panose="02020603050405020304" pitchFamily="18" charset="0"/>
                      </a:endParaRPr>
                    </a:p>
                  </a:txBody>
                  <a:tcPr marL="72550" marR="72550" marT="36276" marB="36276">
                    <a:solidFill>
                      <a:srgbClr val="00B050"/>
                    </a:solidFill>
                  </a:tcPr>
                </a:tc>
                <a:extLst>
                  <a:ext uri="{0D108BD9-81ED-4DB2-BD59-A6C34878D82A}">
                    <a16:rowId xmlns:a16="http://schemas.microsoft.com/office/drawing/2014/main" val="10002"/>
                  </a:ext>
                </a:extLst>
              </a:tr>
            </a:tbl>
          </a:graphicData>
        </a:graphic>
      </p:graphicFrame>
      <p:sp>
        <p:nvSpPr>
          <p:cNvPr id="7" name="TextBox 6"/>
          <p:cNvSpPr txBox="1"/>
          <p:nvPr/>
        </p:nvSpPr>
        <p:spPr>
          <a:xfrm>
            <a:off x="4889370" y="4418842"/>
            <a:ext cx="4086375" cy="352148"/>
          </a:xfrm>
          <a:prstGeom prst="rect">
            <a:avLst/>
          </a:prstGeom>
          <a:noFill/>
        </p:spPr>
        <p:txBody>
          <a:bodyPr wrap="none" rtlCol="0">
            <a:spAutoFit/>
          </a:bodyPr>
          <a:lstStyle/>
          <a:p>
            <a:r>
              <a:rPr lang="en-US" sz="844" b="1" u="sng" dirty="0"/>
              <a:t>Basis of Requested Funding</a:t>
            </a:r>
            <a:r>
              <a:rPr lang="en-US" sz="844" b="1" dirty="0"/>
              <a:t>:  Typical Responses: ROM, Similar to Estimate</a:t>
            </a:r>
          </a:p>
          <a:p>
            <a:r>
              <a:rPr lang="en-US" sz="844" b="1" dirty="0"/>
              <a:t>Contract Name, Type, &amp; Number for Funding Obligation:</a:t>
            </a:r>
          </a:p>
        </p:txBody>
      </p:sp>
      <p:sp>
        <p:nvSpPr>
          <p:cNvPr id="2" name="Rectangle 1"/>
          <p:cNvSpPr/>
          <p:nvPr/>
        </p:nvSpPr>
        <p:spPr>
          <a:xfrm>
            <a:off x="4761676" y="5442508"/>
            <a:ext cx="4572000" cy="215444"/>
          </a:xfrm>
          <a:prstGeom prst="rect">
            <a:avLst/>
          </a:prstGeom>
        </p:spPr>
        <p:txBody>
          <a:bodyPr>
            <a:spAutoFit/>
          </a:bodyPr>
          <a:lstStyle/>
          <a:p>
            <a:r>
              <a:rPr lang="en-US" sz="800" b="1" dirty="0"/>
              <a:t>Interim Obs. Mgt. COA to mitigate Supply Posture impacts until Project Completion </a:t>
            </a:r>
          </a:p>
        </p:txBody>
      </p:sp>
      <p:sp>
        <p:nvSpPr>
          <p:cNvPr id="6" name="TextBox 5">
            <a:extLst>
              <a:ext uri="{FF2B5EF4-FFF2-40B4-BE49-F238E27FC236}">
                <a16:creationId xmlns:a16="http://schemas.microsoft.com/office/drawing/2014/main" id="{6FCE74C0-08A2-8061-F919-1296060BB8CB}"/>
              </a:ext>
            </a:extLst>
          </p:cNvPr>
          <p:cNvSpPr txBox="1"/>
          <p:nvPr/>
        </p:nvSpPr>
        <p:spPr>
          <a:xfrm>
            <a:off x="113605" y="2742125"/>
            <a:ext cx="4686300"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800" b="1" dirty="0">
                <a:solidFill>
                  <a:schemeClr val="tx1"/>
                </a:solidFill>
              </a:rPr>
              <a:t>3 - Description of proposed project/solution: </a:t>
            </a:r>
            <a:r>
              <a:rPr lang="en-US" altLang="en-US" sz="800" dirty="0">
                <a:solidFill>
                  <a:schemeClr val="tx1"/>
                </a:solidFill>
              </a:rPr>
              <a:t>-</a:t>
            </a:r>
            <a:r>
              <a:rPr lang="en-US" altLang="en-US" sz="800" baseline="0" dirty="0">
                <a:solidFill>
                  <a:schemeClr val="tx1"/>
                </a:solidFill>
              </a:rPr>
              <a:t>  Clearly describe the proposed solution stating why it is the best COA/Solution to mitigate the problem/impact identified in Item 2 above.  </a:t>
            </a:r>
            <a:r>
              <a:rPr lang="en-US" altLang="en-US" sz="800" b="1" u="sng" baseline="0" dirty="0">
                <a:solidFill>
                  <a:schemeClr val="tx1"/>
                </a:solidFill>
              </a:rPr>
              <a:t>Note</a:t>
            </a:r>
            <a:r>
              <a:rPr lang="en-US" altLang="en-US" sz="800" b="1" baseline="0" dirty="0">
                <a:solidFill>
                  <a:schemeClr val="tx1"/>
                </a:solidFill>
              </a:rPr>
              <a:t>:  Proposed solutions are not limited to redesigns.   </a:t>
            </a:r>
            <a:endParaRPr lang="en-US" altLang="en-US" sz="800" b="1" dirty="0">
              <a:solidFill>
                <a:schemeClr val="tx1"/>
              </a:solidFill>
            </a:endParaRPr>
          </a:p>
        </p:txBody>
      </p:sp>
      <p:sp>
        <p:nvSpPr>
          <p:cNvPr id="9" name="TextBox 8">
            <a:extLst>
              <a:ext uri="{FF2B5EF4-FFF2-40B4-BE49-F238E27FC236}">
                <a16:creationId xmlns:a16="http://schemas.microsoft.com/office/drawing/2014/main" id="{7002CF5A-9F1A-B529-E7A9-BD7EAF5ED5E0}"/>
              </a:ext>
            </a:extLst>
          </p:cNvPr>
          <p:cNvSpPr txBox="1"/>
          <p:nvPr/>
        </p:nvSpPr>
        <p:spPr>
          <a:xfrm>
            <a:off x="148788" y="3177157"/>
            <a:ext cx="4376744" cy="954107"/>
          </a:xfrm>
          <a:prstGeom prst="rect">
            <a:avLst/>
          </a:prstGeom>
          <a:noFill/>
        </p:spPr>
        <p:txBody>
          <a:bodyPr wrap="square">
            <a:spAutoFit/>
          </a:bodyPr>
          <a:lstStyle/>
          <a:p>
            <a:r>
              <a:rPr lang="en-US" altLang="en-US" sz="800" b="1" dirty="0">
                <a:solidFill>
                  <a:schemeClr val="tx1"/>
                </a:solidFill>
              </a:rPr>
              <a:t>Risk</a:t>
            </a:r>
            <a:r>
              <a:rPr lang="en-US" altLang="en-US" sz="800" b="1" baseline="0" dirty="0">
                <a:solidFill>
                  <a:schemeClr val="tx1"/>
                </a:solidFill>
              </a:rPr>
              <a:t>s: </a:t>
            </a:r>
          </a:p>
          <a:p>
            <a:pPr marL="228600" indent="-228600">
              <a:buAutoNum type="arabicParenBoth"/>
            </a:pPr>
            <a:r>
              <a:rPr lang="en-US" altLang="en-US" sz="800" b="0" baseline="0" dirty="0">
                <a:solidFill>
                  <a:schemeClr val="tx1"/>
                </a:solidFill>
              </a:rPr>
              <a:t>Detail Assessed Risk Level (Low, Med, or High), including rationale, for the Proposed Project Solution.  </a:t>
            </a:r>
          </a:p>
          <a:p>
            <a:pPr marL="228600" indent="-228600">
              <a:buAutoNum type="arabicParenBoth"/>
            </a:pPr>
            <a:r>
              <a:rPr lang="en-US" altLang="en-US" sz="800" b="0" baseline="0" dirty="0">
                <a:solidFill>
                  <a:schemeClr val="tx1"/>
                </a:solidFill>
              </a:rPr>
              <a:t>Detail Supply Availability or Readiness Risks / Impacts if the project is not funded. </a:t>
            </a:r>
            <a:r>
              <a:rPr lang="en-US" altLang="en-US" sz="800" b="1" baseline="0" dirty="0">
                <a:solidFill>
                  <a:schemeClr val="tx1"/>
                </a:solidFill>
              </a:rPr>
              <a:t> </a:t>
            </a:r>
            <a:endParaRPr lang="en-US" altLang="en-US" sz="800" b="1" dirty="0">
              <a:solidFill>
                <a:schemeClr val="tx1"/>
              </a:solidFill>
            </a:endParaRPr>
          </a:p>
          <a:p>
            <a:endParaRPr lang="en-US" altLang="en-US" sz="800" b="1" dirty="0">
              <a:solidFill>
                <a:schemeClr val="tx1"/>
              </a:solidFill>
              <a:latin typeface="Arial" panose="020B0604020202020204" pitchFamily="34" charset="0"/>
              <a:cs typeface="Arial" panose="020B0604020202020204" pitchFamily="34" charset="0"/>
            </a:endParaRPr>
          </a:p>
          <a:p>
            <a:endParaRPr lang="en-US" altLang="en-US" sz="800" b="1" dirty="0">
              <a:solidFill>
                <a:schemeClr val="tx1"/>
              </a:solidFill>
            </a:endParaRPr>
          </a:p>
          <a:p>
            <a:pPr marL="0" marR="0" lvl="0" indent="0" algn="l" defTabSz="960196" rtl="0" eaLnBrk="1" fontAlgn="auto" latinLnBrk="0" hangingPunct="1">
              <a:lnSpc>
                <a:spcPct val="100000"/>
              </a:lnSpc>
              <a:spcBef>
                <a:spcPts val="0"/>
              </a:spcBef>
              <a:spcAft>
                <a:spcPts val="0"/>
              </a:spcAft>
              <a:buClrTx/>
              <a:buSzTx/>
              <a:buFontTx/>
              <a:buNone/>
              <a:tabLst/>
              <a:defRPr/>
            </a:pPr>
            <a:r>
              <a:rPr lang="en-US" altLang="en-US" sz="800" b="1" dirty="0">
                <a:solidFill>
                  <a:schemeClr val="tx1"/>
                </a:solidFill>
              </a:rPr>
              <a:t>Prime/OEM Justification: </a:t>
            </a:r>
            <a:r>
              <a:rPr lang="en-US" altLang="en-US" sz="800" b="0" dirty="0">
                <a:solidFill>
                  <a:schemeClr val="tx1"/>
                </a:solidFill>
              </a:rPr>
              <a:t>Succinctly</a:t>
            </a:r>
            <a:r>
              <a:rPr lang="en-US" altLang="en-US" sz="800" b="0" baseline="0" dirty="0">
                <a:solidFill>
                  <a:schemeClr val="tx1"/>
                </a:solidFill>
              </a:rPr>
              <a:t> state r</a:t>
            </a:r>
            <a:r>
              <a:rPr lang="en-US" altLang="en-US" sz="800" b="0" dirty="0">
                <a:solidFill>
                  <a:schemeClr val="tx1"/>
                </a:solidFill>
              </a:rPr>
              <a:t>ationale</a:t>
            </a:r>
            <a:r>
              <a:rPr lang="en-US" altLang="en-US" sz="800" b="0" baseline="0" dirty="0">
                <a:solidFill>
                  <a:schemeClr val="tx1"/>
                </a:solidFill>
              </a:rPr>
              <a:t> for selection of Prime / OEM</a:t>
            </a:r>
            <a:endParaRPr lang="en-US" sz="800" b="0" dirty="0">
              <a:solidFill>
                <a:schemeClr val="tx1"/>
              </a:solidFill>
            </a:endParaRPr>
          </a:p>
        </p:txBody>
      </p:sp>
      <p:sp>
        <p:nvSpPr>
          <p:cNvPr id="11" name="TextBox 10">
            <a:extLst>
              <a:ext uri="{FF2B5EF4-FFF2-40B4-BE49-F238E27FC236}">
                <a16:creationId xmlns:a16="http://schemas.microsoft.com/office/drawing/2014/main" id="{7E0FEEFF-4DF8-BA6E-337E-62448923BC26}"/>
              </a:ext>
            </a:extLst>
          </p:cNvPr>
          <p:cNvSpPr txBox="1"/>
          <p:nvPr/>
        </p:nvSpPr>
        <p:spPr>
          <a:xfrm>
            <a:off x="120835" y="4216348"/>
            <a:ext cx="2318899" cy="584775"/>
          </a:xfrm>
          <a:prstGeom prst="rect">
            <a:avLst/>
          </a:prstGeom>
          <a:noFill/>
        </p:spPr>
        <p:txBody>
          <a:bodyPr wrap="square">
            <a:spAutoFit/>
          </a:bodyPr>
          <a:lstStyle/>
          <a:p>
            <a:r>
              <a:rPr lang="en-US" sz="800" b="1" dirty="0"/>
              <a:t>4 - What are the benefits?  </a:t>
            </a:r>
          </a:p>
          <a:p>
            <a:pPr marL="57150" indent="-57150">
              <a:buFontTx/>
              <a:buChar char="-"/>
            </a:pPr>
            <a:r>
              <a:rPr lang="en-US" sz="800" baseline="0" dirty="0">
                <a:solidFill>
                  <a:schemeClr val="tx1"/>
                </a:solidFill>
              </a:rPr>
              <a:t>Identify Current Supply Availability Benefits</a:t>
            </a:r>
          </a:p>
          <a:p>
            <a:pPr marL="57150" indent="-57150">
              <a:buFontTx/>
              <a:buChar char="-"/>
            </a:pPr>
            <a:r>
              <a:rPr lang="en-US" sz="800" baseline="0" dirty="0">
                <a:solidFill>
                  <a:schemeClr val="tx1"/>
                </a:solidFill>
              </a:rPr>
              <a:t>Identify Future Supply Availability Benefits</a:t>
            </a:r>
          </a:p>
          <a:p>
            <a:pPr marL="57150" indent="-57150">
              <a:buFontTx/>
              <a:buChar char="-"/>
            </a:pPr>
            <a:r>
              <a:rPr lang="en-US" sz="800" baseline="0" dirty="0">
                <a:solidFill>
                  <a:schemeClr val="tx1"/>
                </a:solidFill>
              </a:rPr>
              <a:t>Identify any C, S, P, or Technology Benefits</a:t>
            </a:r>
            <a:endParaRPr lang="en-US" sz="800" dirty="0">
              <a:solidFill>
                <a:schemeClr val="tx1"/>
              </a:solidFill>
            </a:endParaRPr>
          </a:p>
        </p:txBody>
      </p:sp>
      <p:sp>
        <p:nvSpPr>
          <p:cNvPr id="13" name="TextBox 12">
            <a:extLst>
              <a:ext uri="{FF2B5EF4-FFF2-40B4-BE49-F238E27FC236}">
                <a16:creationId xmlns:a16="http://schemas.microsoft.com/office/drawing/2014/main" id="{FA84977F-49D3-2EF4-6D23-74D6B917F7AA}"/>
              </a:ext>
            </a:extLst>
          </p:cNvPr>
          <p:cNvSpPr txBox="1"/>
          <p:nvPr/>
        </p:nvSpPr>
        <p:spPr>
          <a:xfrm>
            <a:off x="2547663" y="4216348"/>
            <a:ext cx="1958908" cy="707886"/>
          </a:xfrm>
          <a:prstGeom prst="rect">
            <a:avLst/>
          </a:prstGeom>
          <a:noFill/>
        </p:spPr>
        <p:txBody>
          <a:bodyPr wrap="square">
            <a:spAutoFit/>
          </a:bodyPr>
          <a:lstStyle/>
          <a:p>
            <a:pPr lvl="0" defTabSz="960196">
              <a:defRPr/>
            </a:pPr>
            <a:r>
              <a:rPr lang="en-US" sz="800" b="1" dirty="0">
                <a:solidFill>
                  <a:schemeClr val="tx1"/>
                </a:solidFill>
              </a:rPr>
              <a:t>How will</a:t>
            </a:r>
            <a:r>
              <a:rPr lang="en-US" sz="800" b="1" baseline="0" dirty="0">
                <a:solidFill>
                  <a:schemeClr val="tx1"/>
                </a:solidFill>
              </a:rPr>
              <a:t> the </a:t>
            </a:r>
            <a:r>
              <a:rPr lang="en-US" sz="800" b="1" dirty="0"/>
              <a:t>benefits </a:t>
            </a:r>
            <a:r>
              <a:rPr lang="en-US" sz="800" b="1" baseline="0" dirty="0">
                <a:solidFill>
                  <a:schemeClr val="tx1"/>
                </a:solidFill>
              </a:rPr>
              <a:t>be evaluated?</a:t>
            </a:r>
            <a:r>
              <a:rPr lang="en-US" sz="800" dirty="0"/>
              <a:t> </a:t>
            </a:r>
          </a:p>
          <a:p>
            <a:pPr marL="57150" lvl="0" indent="-57150" defTabSz="960196">
              <a:buFontTx/>
              <a:buChar char="-"/>
              <a:defRPr/>
            </a:pPr>
            <a:r>
              <a:rPr lang="en-US" sz="800" dirty="0"/>
              <a:t>Identify evaluation methodology</a:t>
            </a:r>
          </a:p>
          <a:p>
            <a:pPr marL="57150" lvl="0" indent="-57150" defTabSz="960196">
              <a:buFontTx/>
              <a:buChar char="-"/>
              <a:defRPr/>
            </a:pPr>
            <a:r>
              <a:rPr lang="en-US" sz="800" dirty="0"/>
              <a:t>Identify evaluation methodology</a:t>
            </a:r>
          </a:p>
          <a:p>
            <a:pPr marL="57150" lvl="0" indent="-57150" defTabSz="960196">
              <a:buFontTx/>
              <a:buChar char="-"/>
              <a:defRPr/>
            </a:pPr>
            <a:r>
              <a:rPr lang="en-US" sz="800" dirty="0"/>
              <a:t>Identify evaluation methodology</a:t>
            </a:r>
          </a:p>
          <a:p>
            <a:pPr algn="ctr"/>
            <a:endParaRPr lang="en-US" sz="800" b="1" dirty="0">
              <a:solidFill>
                <a:schemeClr val="tx1"/>
              </a:solidFill>
            </a:endParaRPr>
          </a:p>
        </p:txBody>
      </p:sp>
      <p:sp>
        <p:nvSpPr>
          <p:cNvPr id="17" name="TextBox 16">
            <a:extLst>
              <a:ext uri="{FF2B5EF4-FFF2-40B4-BE49-F238E27FC236}">
                <a16:creationId xmlns:a16="http://schemas.microsoft.com/office/drawing/2014/main" id="{67B7578E-76B0-CE7A-370B-1CC0E4318B7A}"/>
              </a:ext>
            </a:extLst>
          </p:cNvPr>
          <p:cNvSpPr txBox="1"/>
          <p:nvPr/>
        </p:nvSpPr>
        <p:spPr>
          <a:xfrm>
            <a:off x="135741" y="4984360"/>
            <a:ext cx="4376744" cy="584775"/>
          </a:xfrm>
          <a:prstGeom prst="rect">
            <a:avLst/>
          </a:prstGeom>
          <a:noFill/>
        </p:spPr>
        <p:txBody>
          <a:bodyPr wrap="square">
            <a:spAutoFit/>
          </a:bodyPr>
          <a:lstStyle/>
          <a:p>
            <a:pPr marL="0" marR="0" lvl="0" indent="0" algn="l" defTabSz="960196" rtl="0" eaLnBrk="1" fontAlgn="auto" latinLnBrk="0" hangingPunct="1">
              <a:lnSpc>
                <a:spcPct val="100000"/>
              </a:lnSpc>
              <a:spcBef>
                <a:spcPts val="0"/>
              </a:spcBef>
              <a:spcAft>
                <a:spcPts val="0"/>
              </a:spcAft>
              <a:buClrTx/>
              <a:buSzTx/>
              <a:buFontTx/>
              <a:buNone/>
              <a:tabLst/>
              <a:defRPr/>
            </a:pPr>
            <a:r>
              <a:rPr lang="en-US" sz="800" b="1" dirty="0">
                <a:solidFill>
                  <a:schemeClr val="tx1"/>
                </a:solidFill>
              </a:rPr>
              <a:t>Investigative </a:t>
            </a:r>
            <a:r>
              <a:rPr lang="en-US" sz="800" b="1" dirty="0" err="1">
                <a:solidFill>
                  <a:schemeClr val="tx1"/>
                </a:solidFill>
              </a:rPr>
              <a:t>AdvM</a:t>
            </a:r>
            <a:r>
              <a:rPr lang="en-US" sz="800" b="1" dirty="0">
                <a:solidFill>
                  <a:schemeClr val="tx1"/>
                </a:solidFill>
              </a:rPr>
              <a:t> Actions</a:t>
            </a:r>
            <a:r>
              <a:rPr lang="en-US" sz="800" b="1" baseline="0" dirty="0">
                <a:solidFill>
                  <a:schemeClr val="tx1"/>
                </a:solidFill>
              </a:rPr>
              <a:t>:  </a:t>
            </a:r>
            <a:r>
              <a:rPr lang="en-US" sz="800" b="0" baseline="0" dirty="0">
                <a:solidFill>
                  <a:schemeClr val="tx1"/>
                </a:solidFill>
              </a:rPr>
              <a:t>Succinctly detail </a:t>
            </a:r>
            <a:r>
              <a:rPr lang="en-US" sz="800" b="0" baseline="0" dirty="0" err="1">
                <a:solidFill>
                  <a:schemeClr val="tx1"/>
                </a:solidFill>
              </a:rPr>
              <a:t>AdvM</a:t>
            </a:r>
            <a:r>
              <a:rPr lang="en-US" sz="800" b="0" baseline="0" dirty="0">
                <a:solidFill>
                  <a:schemeClr val="tx1"/>
                </a:solidFill>
              </a:rPr>
              <a:t> Actions taken to resolve OBS Issue. </a:t>
            </a:r>
            <a:endParaRPr lang="en-US" sz="800" b="0" dirty="0">
              <a:solidFill>
                <a:schemeClr val="tx1"/>
              </a:solidFill>
            </a:endParaRPr>
          </a:p>
          <a:p>
            <a:pPr marL="0" marR="0" lvl="0" indent="0" algn="l" defTabSz="960196" rtl="0" eaLnBrk="1" fontAlgn="auto" latinLnBrk="0" hangingPunct="1">
              <a:lnSpc>
                <a:spcPct val="100000"/>
              </a:lnSpc>
              <a:spcBef>
                <a:spcPts val="0"/>
              </a:spcBef>
              <a:spcAft>
                <a:spcPts val="0"/>
              </a:spcAft>
              <a:buClrTx/>
              <a:buSzTx/>
              <a:buFontTx/>
              <a:buNone/>
              <a:tabLst/>
              <a:defRPr/>
            </a:pPr>
            <a:endParaRPr lang="en-US" sz="800" b="1" dirty="0">
              <a:solidFill>
                <a:schemeClr val="tx1"/>
              </a:solidFill>
            </a:endParaRPr>
          </a:p>
          <a:p>
            <a:pPr marL="0" marR="0" lvl="0" indent="0" algn="l" defTabSz="960196" rtl="0" eaLnBrk="1" fontAlgn="auto" latinLnBrk="0" hangingPunct="1">
              <a:lnSpc>
                <a:spcPct val="100000"/>
              </a:lnSpc>
              <a:spcBef>
                <a:spcPts val="0"/>
              </a:spcBef>
              <a:spcAft>
                <a:spcPts val="0"/>
              </a:spcAft>
              <a:buClrTx/>
              <a:buSzTx/>
              <a:buFontTx/>
              <a:buNone/>
              <a:tabLst/>
              <a:defRPr/>
            </a:pPr>
            <a:r>
              <a:rPr lang="en-US" sz="800" b="1" dirty="0">
                <a:solidFill>
                  <a:schemeClr val="tx1"/>
                </a:solidFill>
              </a:rPr>
              <a:t>Data Rights:</a:t>
            </a:r>
            <a:r>
              <a:rPr lang="en-US" altLang="en-US" sz="800" b="0" baseline="0" dirty="0">
                <a:solidFill>
                  <a:schemeClr val="tx1"/>
                </a:solidFill>
              </a:rPr>
              <a:t>. Include Data Rights at Project Completion with supporting rationale. Include additional IP/Data Rights details on Chart 3.</a:t>
            </a:r>
            <a:endParaRPr lang="en-US" altLang="en-US" sz="800" b="0" dirty="0">
              <a:solidFill>
                <a:schemeClr val="tx1"/>
              </a:solidFill>
            </a:endParaRPr>
          </a:p>
        </p:txBody>
      </p:sp>
    </p:spTree>
    <p:extLst>
      <p:ext uri="{BB962C8B-B14F-4D97-AF65-F5344CB8AC3E}">
        <p14:creationId xmlns:p14="http://schemas.microsoft.com/office/powerpoint/2010/main" val="3647579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8916" y="940321"/>
            <a:ext cx="8757920" cy="4524315"/>
          </a:xfrm>
          <a:prstGeom prst="rect">
            <a:avLst/>
          </a:prstGeom>
          <a:noFill/>
        </p:spPr>
        <p:txBody>
          <a:bodyPr wrap="square" rtlCol="0">
            <a:spAutoFit/>
          </a:bodyPr>
          <a:lstStyle/>
          <a:p>
            <a:r>
              <a:rPr lang="en-US" sz="1200" b="1" u="sng" dirty="0"/>
              <a:t>Background:</a:t>
            </a:r>
          </a:p>
          <a:p>
            <a:pPr marL="267891" lvl="1" indent="-267891">
              <a:buFont typeface="Wingdings" panose="05000000000000000000" pitchFamily="2" charset="2"/>
              <a:buChar char="§"/>
            </a:pPr>
            <a:r>
              <a:rPr lang="en-US" sz="1200" kern="0" dirty="0">
                <a:cs typeface="Arial"/>
              </a:rPr>
              <a:t>Include relevant details in the “Background” &amp; “Additional Project Details” Sections that have not already been included on Chart #1. This chart will serve as important reference information to efficiently answer questions that may arise during AMC approval coordination</a:t>
            </a:r>
          </a:p>
          <a:p>
            <a:endParaRPr lang="en-US" sz="1200" b="1" u="sng" dirty="0"/>
          </a:p>
          <a:p>
            <a:endParaRPr lang="en-US" sz="1200" b="1" u="sng" dirty="0"/>
          </a:p>
          <a:p>
            <a:endParaRPr lang="en-US" sz="1200" b="1" u="sng" dirty="0"/>
          </a:p>
          <a:p>
            <a:r>
              <a:rPr lang="en-US" sz="1200" b="1" u="sng" dirty="0"/>
              <a:t>Additional Project Details: </a:t>
            </a:r>
          </a:p>
          <a:p>
            <a:pPr marL="267891" indent="-267891">
              <a:buFont typeface="Wingdings" panose="05000000000000000000" pitchFamily="2" charset="2"/>
              <a:buChar char="§"/>
            </a:pPr>
            <a:r>
              <a:rPr lang="en-US" sz="1200" kern="0" dirty="0">
                <a:cs typeface="Arial"/>
              </a:rPr>
              <a:t>Indicate whether an Economic Analysis (EA) has been performed and submitted. If an Economic Analysis has </a:t>
            </a:r>
            <a:r>
              <a:rPr lang="en-US" sz="1200" u="sng" kern="0" dirty="0">
                <a:cs typeface="Arial"/>
              </a:rPr>
              <a:t>not</a:t>
            </a:r>
            <a:r>
              <a:rPr lang="en-US" sz="1200" kern="0" dirty="0">
                <a:cs typeface="Arial"/>
              </a:rPr>
              <a:t> been included, please provide an assertion as to why an EA has not been included.</a:t>
            </a:r>
          </a:p>
          <a:p>
            <a:pPr marL="267891" indent="-267891">
              <a:buFont typeface="Wingdings" panose="05000000000000000000" pitchFamily="2" charset="2"/>
              <a:buChar char="§"/>
            </a:pPr>
            <a:r>
              <a:rPr lang="en-US" sz="1200" kern="0" dirty="0">
                <a:cs typeface="Arial"/>
              </a:rPr>
              <a:t>Detail why Obsolescence Issue was not detected via proactive monitoring?</a:t>
            </a:r>
          </a:p>
          <a:p>
            <a:pPr marL="267891" indent="-267891">
              <a:buFont typeface="Wingdings" panose="05000000000000000000" pitchFamily="2" charset="2"/>
              <a:buChar char="§"/>
            </a:pPr>
            <a:r>
              <a:rPr lang="en-US" sz="1200" kern="0" dirty="0">
                <a:cs typeface="Arial"/>
              </a:rPr>
              <a:t>Other relevant Project Description Detail</a:t>
            </a:r>
          </a:p>
          <a:p>
            <a:pPr marL="267891" indent="-267891">
              <a:buFont typeface="Wingdings" panose="05000000000000000000" pitchFamily="2" charset="2"/>
              <a:buChar char="§"/>
            </a:pPr>
            <a:r>
              <a:rPr lang="en-US" sz="1200" kern="0" dirty="0">
                <a:cs typeface="Arial"/>
              </a:rPr>
              <a:t>Provide photo or drawing of current and/or proposed new part and/or solution </a:t>
            </a:r>
          </a:p>
          <a:p>
            <a:pPr marL="267891" indent="-267891">
              <a:buFont typeface="Wingdings" panose="05000000000000000000" pitchFamily="2" charset="2"/>
              <a:buChar char="§"/>
            </a:pPr>
            <a:endParaRPr lang="en-US" sz="1200" kern="0" dirty="0">
              <a:cs typeface="Arial"/>
            </a:endParaRPr>
          </a:p>
          <a:p>
            <a:pPr marL="267891" indent="-267891">
              <a:buFont typeface="Wingdings" panose="05000000000000000000" pitchFamily="2" charset="2"/>
              <a:buChar char="§"/>
            </a:pPr>
            <a:endParaRPr lang="en-US" sz="1200" kern="0" dirty="0">
              <a:cs typeface="Arial"/>
            </a:endParaRPr>
          </a:p>
          <a:p>
            <a:endParaRPr lang="en-US" altLang="en-US" sz="1200" dirty="0">
              <a:latin typeface="Arial" panose="020B0604020202020204" pitchFamily="34" charset="0"/>
              <a:ea typeface="Times New Roman" panose="02020603050405020304" pitchFamily="18" charset="0"/>
              <a:cs typeface="Arial" panose="020B0604020202020204" pitchFamily="34" charset="0"/>
            </a:endParaRPr>
          </a:p>
          <a:p>
            <a:r>
              <a:rPr lang="en-US" sz="1200" b="1" u="sng" dirty="0"/>
              <a:t>Status:</a:t>
            </a:r>
            <a:r>
              <a:rPr lang="en-US" sz="1200" b="1" dirty="0"/>
              <a:t>  [Insert:  </a:t>
            </a:r>
            <a:r>
              <a:rPr lang="en-US" sz="1200" dirty="0"/>
              <a:t>LCMC Name] is the Primary Inventory Control Activity (PICA) for the Component on [</a:t>
            </a:r>
            <a:r>
              <a:rPr lang="en-US" sz="1200" b="1" dirty="0"/>
              <a:t>Insert:</a:t>
            </a:r>
            <a:r>
              <a:rPr lang="en-US" sz="1200" dirty="0"/>
              <a:t>  Weapon System Name].</a:t>
            </a:r>
          </a:p>
          <a:p>
            <a:endParaRPr lang="en-US" sz="1200" dirty="0"/>
          </a:p>
          <a:p>
            <a:endParaRPr lang="en-US" sz="1200" dirty="0"/>
          </a:p>
          <a:p>
            <a:endParaRPr lang="en-US" sz="1200" dirty="0"/>
          </a:p>
          <a:p>
            <a:r>
              <a:rPr lang="en-US" sz="1200" b="1" u="sng" dirty="0"/>
              <a:t>POCs:</a:t>
            </a:r>
            <a:r>
              <a:rPr lang="en-US" sz="1200" dirty="0"/>
              <a:t>   Name, (XXX) XXX-XXXX, john.doe.civ@mail.mil </a:t>
            </a:r>
          </a:p>
          <a:p>
            <a:r>
              <a:rPr lang="en-US" sz="1200" dirty="0"/>
              <a:t>              Name, (XXX) XXX-XXXX, jane.doe.civ@mail.mil </a:t>
            </a:r>
          </a:p>
          <a:p>
            <a:endParaRPr lang="en-US" sz="1200" kern="0" dirty="0">
              <a:cs typeface="Arial"/>
            </a:endParaRPr>
          </a:p>
        </p:txBody>
      </p:sp>
      <p:sp>
        <p:nvSpPr>
          <p:cNvPr id="9" name="Title 1"/>
          <p:cNvSpPr>
            <a:spLocks noGrp="1"/>
          </p:cNvSpPr>
          <p:nvPr>
            <p:ph type="title"/>
          </p:nvPr>
        </p:nvSpPr>
        <p:spPr>
          <a:xfrm>
            <a:off x="228360" y="247456"/>
            <a:ext cx="8668476" cy="567891"/>
          </a:xfrm>
        </p:spPr>
        <p:txBody>
          <a:bodyPr>
            <a:noAutofit/>
          </a:bodyPr>
          <a:lstStyle/>
          <a:p>
            <a:pPr algn="ctr"/>
            <a:r>
              <a:rPr lang="en-US" sz="2200" dirty="0">
                <a:solidFill>
                  <a:schemeClr val="tx1"/>
                </a:solidFill>
              </a:rPr>
              <a:t>Insert:  [Project Name/Description]</a:t>
            </a:r>
            <a:endParaRPr lang="en-US" sz="2200" dirty="0">
              <a:solidFill>
                <a:schemeClr val="tx1"/>
              </a:solidFill>
              <a:latin typeface="+mn-lt"/>
              <a:cs typeface="Times New Roman" panose="02020603050405020304" pitchFamily="18" charset="0"/>
            </a:endParaRPr>
          </a:p>
        </p:txBody>
      </p:sp>
    </p:spTree>
    <p:extLst>
      <p:ext uri="{BB962C8B-B14F-4D97-AF65-F5344CB8AC3E}">
        <p14:creationId xmlns:p14="http://schemas.microsoft.com/office/powerpoint/2010/main" val="3587513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4063" y="945048"/>
            <a:ext cx="8851625" cy="3785652"/>
          </a:xfrm>
          <a:prstGeom prst="rect">
            <a:avLst/>
          </a:prstGeom>
          <a:noFill/>
        </p:spPr>
        <p:txBody>
          <a:bodyPr wrap="square" rtlCol="0">
            <a:spAutoFit/>
          </a:bodyPr>
          <a:lstStyle/>
          <a:p>
            <a:r>
              <a:rPr lang="en-US" sz="1200" b="1" u="sng" dirty="0"/>
              <a:t>Intellectual Property (IP)/Data Rights Project Details: </a:t>
            </a:r>
          </a:p>
          <a:p>
            <a:endParaRPr lang="en-US" sz="1200" b="1" u="sng" dirty="0"/>
          </a:p>
          <a:p>
            <a:r>
              <a:rPr lang="en-US" sz="1200" kern="0" dirty="0">
                <a:cs typeface="Arial"/>
              </a:rPr>
              <a:t>Is IP material to the request? Indicate whether AWCF funded development work is proposed to be performed by a contractor or organic engineering center that should generate design specification technical data or computer software and explain. </a:t>
            </a:r>
          </a:p>
          <a:p>
            <a:endParaRPr lang="en-US" sz="1200" kern="0" dirty="0">
              <a:cs typeface="Arial"/>
            </a:endParaRPr>
          </a:p>
          <a:p>
            <a:pPr marL="112713"/>
            <a:r>
              <a:rPr lang="en-US" sz="1200" kern="0" dirty="0">
                <a:cs typeface="Arial"/>
              </a:rPr>
              <a:t>Responses (</a:t>
            </a:r>
            <a:r>
              <a:rPr lang="en-US" sz="1200" i="1" kern="0" dirty="0">
                <a:cs typeface="Arial"/>
              </a:rPr>
              <a:t>Choose one</a:t>
            </a:r>
            <a:r>
              <a:rPr lang="en-US" sz="1200" kern="0" dirty="0">
                <a:cs typeface="Arial"/>
              </a:rPr>
              <a:t>): </a:t>
            </a:r>
          </a:p>
          <a:p>
            <a:pPr marL="574675" lvl="1" indent="-266700">
              <a:buFont typeface="Arial" panose="020B0604020202020204" pitchFamily="34" charset="0"/>
              <a:buChar char="•"/>
            </a:pPr>
            <a:r>
              <a:rPr lang="en-US" sz="1200" kern="0" dirty="0">
                <a:cs typeface="Arial"/>
              </a:rPr>
              <a:t>If Yes, IP is material to the request and USG will have unlimited/limited/government purpose rights to Hardware and/or Restricted/Unrestricted rights to Software, provide a thorough, detailed response that is specific to the project that explains why the Government will have the stated level of data rights. This should be an elaboration of what is mentioned in Section 20 of the Submission Form.</a:t>
            </a:r>
          </a:p>
          <a:p>
            <a:pPr marL="574675" lvl="1" indent="-266700">
              <a:buFont typeface="Wingdings" panose="05000000000000000000" pitchFamily="2" charset="2"/>
              <a:buChar char="§"/>
            </a:pPr>
            <a:endParaRPr lang="en-US" sz="1200" kern="0" dirty="0">
              <a:cs typeface="Arial"/>
            </a:endParaRPr>
          </a:p>
          <a:p>
            <a:pPr marL="574675" lvl="8" indent="-266700"/>
            <a:r>
              <a:rPr lang="en-US" sz="1200" kern="0" dirty="0">
                <a:cs typeface="Arial"/>
              </a:rPr>
              <a:t>OR</a:t>
            </a:r>
          </a:p>
          <a:p>
            <a:pPr marL="574675" lvl="1" indent="-266700">
              <a:buFont typeface="Wingdings" panose="05000000000000000000" pitchFamily="2" charset="2"/>
              <a:buChar char="§"/>
            </a:pPr>
            <a:endParaRPr lang="en-US" sz="1200" kern="0" dirty="0">
              <a:cs typeface="Arial"/>
            </a:endParaRPr>
          </a:p>
          <a:p>
            <a:pPr marL="574675" lvl="1" indent="-266700">
              <a:buFont typeface="Arial" panose="020B0604020202020204" pitchFamily="34" charset="0"/>
              <a:buChar char="•"/>
            </a:pPr>
            <a:r>
              <a:rPr lang="en-US" sz="1200" kern="0" dirty="0">
                <a:cs typeface="Arial"/>
              </a:rPr>
              <a:t>If No, IP is NOT material to the request, provide detailed explanation for this assertion and verify it agrees with what is mentioned in Section 20 of the Submission Form.</a:t>
            </a:r>
          </a:p>
          <a:p>
            <a:pPr marL="725091" lvl="1" indent="-267891">
              <a:buFont typeface="Arial" panose="020B0604020202020204" pitchFamily="34" charset="0"/>
              <a:buChar char="•"/>
            </a:pPr>
            <a:endParaRPr lang="en-US" sz="1200" kern="0" dirty="0">
              <a:cs typeface="Arial"/>
            </a:endParaRPr>
          </a:p>
          <a:p>
            <a:pPr marL="725091" lvl="1" indent="-267891">
              <a:buFont typeface="Wingdings" panose="05000000000000000000" pitchFamily="2" charset="2"/>
              <a:buChar char="§"/>
            </a:pPr>
            <a:endParaRPr lang="en-US" sz="1200" kern="0" dirty="0">
              <a:cs typeface="Arial"/>
            </a:endParaRPr>
          </a:p>
          <a:p>
            <a:endParaRPr lang="en-US" sz="1200" dirty="0"/>
          </a:p>
          <a:p>
            <a:r>
              <a:rPr lang="en-US" sz="1200" b="1" u="sng" dirty="0"/>
              <a:t>Supporting AMCOM IP lawyer:</a:t>
            </a:r>
            <a:r>
              <a:rPr lang="en-US" sz="1200" dirty="0"/>
              <a:t>   </a:t>
            </a:r>
            <a:r>
              <a:rPr lang="es-ES" sz="1200" dirty="0"/>
              <a:t>Michael K. Gray, (256) 842-0639, michael.k.gray7.civ@army.mil</a:t>
            </a:r>
          </a:p>
          <a:p>
            <a:r>
              <a:rPr lang="en-US" sz="1200" dirty="0"/>
              <a:t>              </a:t>
            </a:r>
            <a:endParaRPr lang="en-US" sz="1200" kern="0" dirty="0">
              <a:cs typeface="Arial"/>
            </a:endParaRPr>
          </a:p>
        </p:txBody>
      </p:sp>
      <p:sp>
        <p:nvSpPr>
          <p:cNvPr id="9" name="Title 1"/>
          <p:cNvSpPr>
            <a:spLocks noGrp="1"/>
          </p:cNvSpPr>
          <p:nvPr>
            <p:ph type="title"/>
          </p:nvPr>
        </p:nvSpPr>
        <p:spPr>
          <a:xfrm>
            <a:off x="337212" y="117875"/>
            <a:ext cx="8668476" cy="765784"/>
          </a:xfrm>
        </p:spPr>
        <p:txBody>
          <a:bodyPr>
            <a:noAutofit/>
          </a:bodyPr>
          <a:lstStyle/>
          <a:p>
            <a:pPr algn="ctr"/>
            <a:r>
              <a:rPr lang="en-US" sz="2000" dirty="0">
                <a:solidFill>
                  <a:schemeClr val="tx1"/>
                </a:solidFill>
              </a:rPr>
              <a:t>Insert:  [Project Name]</a:t>
            </a:r>
            <a:br>
              <a:rPr lang="en-US" sz="2000" dirty="0">
                <a:solidFill>
                  <a:schemeClr val="tx1"/>
                </a:solidFill>
              </a:rPr>
            </a:br>
            <a:r>
              <a:rPr lang="en-US" sz="2000" dirty="0">
                <a:solidFill>
                  <a:schemeClr val="tx1"/>
                </a:solidFill>
              </a:rPr>
              <a:t>IP/Data Rights Project Details</a:t>
            </a:r>
            <a:br>
              <a:rPr lang="en-US" sz="2000" dirty="0">
                <a:solidFill>
                  <a:schemeClr val="tx1"/>
                </a:solidFill>
              </a:rPr>
            </a:br>
            <a:endParaRPr lang="en-US" sz="2000" dirty="0">
              <a:solidFill>
                <a:schemeClr val="tx1"/>
              </a:solidFill>
              <a:latin typeface="+mn-lt"/>
              <a:cs typeface="Times New Roman" panose="02020603050405020304" pitchFamily="18" charset="0"/>
            </a:endParaRPr>
          </a:p>
        </p:txBody>
      </p:sp>
    </p:spTree>
    <p:extLst>
      <p:ext uri="{BB962C8B-B14F-4D97-AF65-F5344CB8AC3E}">
        <p14:creationId xmlns:p14="http://schemas.microsoft.com/office/powerpoint/2010/main" val="1004515704"/>
      </p:ext>
    </p:extLst>
  </p:cSld>
  <p:clrMapOvr>
    <a:masterClrMapping/>
  </p:clrMapOvr>
</p:sld>
</file>

<file path=ppt/theme/theme1.xml><?xml version="1.0" encoding="utf-8"?>
<a:theme xmlns:a="http://schemas.openxmlformats.org/drawingml/2006/main" name="AMC Theme">
  <a:themeElements>
    <a:clrScheme name="AMC Branding">
      <a:dk1>
        <a:sysClr val="windowText" lastClr="000000"/>
      </a:dk1>
      <a:lt1>
        <a:sysClr val="window" lastClr="FFFFFF"/>
      </a:lt1>
      <a:dk2>
        <a:srgbClr val="525349"/>
      </a:dk2>
      <a:lt2>
        <a:srgbClr val="7F7F73"/>
      </a:lt2>
      <a:accent1>
        <a:srgbClr val="B8B09C"/>
      </a:accent1>
      <a:accent2>
        <a:srgbClr val="DE1F27"/>
      </a:accent2>
      <a:accent3>
        <a:srgbClr val="214292"/>
      </a:accent3>
      <a:accent4>
        <a:srgbClr val="FFC425"/>
      </a:accent4>
      <a:accent5>
        <a:srgbClr val="F26522"/>
      </a:accent5>
      <a:accent6>
        <a:srgbClr val="70AD47"/>
      </a:accent6>
      <a:hlink>
        <a:srgbClr val="0563C1"/>
      </a:hlink>
      <a:folHlink>
        <a:srgbClr val="7F3F9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AMC Theme">
  <a:themeElements>
    <a:clrScheme name="AMC Branding">
      <a:dk1>
        <a:sysClr val="windowText" lastClr="000000"/>
      </a:dk1>
      <a:lt1>
        <a:sysClr val="window" lastClr="FFFFFF"/>
      </a:lt1>
      <a:dk2>
        <a:srgbClr val="525349"/>
      </a:dk2>
      <a:lt2>
        <a:srgbClr val="7F7F73"/>
      </a:lt2>
      <a:accent1>
        <a:srgbClr val="B8B09C"/>
      </a:accent1>
      <a:accent2>
        <a:srgbClr val="DE1F27"/>
      </a:accent2>
      <a:accent3>
        <a:srgbClr val="214292"/>
      </a:accent3>
      <a:accent4>
        <a:srgbClr val="FFC425"/>
      </a:accent4>
      <a:accent5>
        <a:srgbClr val="F26522"/>
      </a:accent5>
      <a:accent6>
        <a:srgbClr val="70AD47"/>
      </a:accent6>
      <a:hlink>
        <a:srgbClr val="0563C1"/>
      </a:hlink>
      <a:folHlink>
        <a:srgbClr val="7F3F9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31CC054274C8440AF0EC738A9A59512" ma:contentTypeVersion="0" ma:contentTypeDescription="Create a new document." ma:contentTypeScope="" ma:versionID="c177fb92c9fce3a565a39c862e597a3f">
  <xsd:schema xmlns:xsd="http://www.w3.org/2001/XMLSchema" xmlns:xs="http://www.w3.org/2001/XMLSchema" xmlns:p="http://schemas.microsoft.com/office/2006/metadata/properties" xmlns:ns2="e32d4d3b-2fab-45f0-8b16-bfb319eb7362" targetNamespace="http://schemas.microsoft.com/office/2006/metadata/properties" ma:root="true" ma:fieldsID="9badab9a1b948f40cc394198f0d32eec" ns2:_="">
    <xsd:import namespace="e32d4d3b-2fab-45f0-8b16-bfb319eb7362"/>
    <xsd:element name="properties">
      <xsd:complexType>
        <xsd:sequence>
          <xsd:element name="documentManagement">
            <xsd:complexType>
              <xsd:all>
                <xsd:element ref="ns2: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2d4d3b-2fab-45f0-8b16-bfb319eb7362" elementFormDefault="qualified">
    <xsd:import namespace="http://schemas.microsoft.com/office/2006/documentManagement/types"/>
    <xsd:import namespace="http://schemas.microsoft.com/office/infopath/2007/PartnerControls"/>
    <xsd:element name="Activity" ma:index="8" nillable="true" ma:displayName="Activity" ma:format="Dropdown" ma:internalName="Activity">
      <xsd:simpleType>
        <xsd:union memberTypes="dms:Text">
          <xsd:simpleType>
            <xsd:restriction base="dms:Choice">
              <xsd:enumeration value="Action Officer Guide"/>
              <xsd:enumeration value="Star Notes"/>
              <xsd:enumeration value="Letter Head"/>
              <xsd:enumeration value="Cover Sheet/Fax"/>
              <xsd:enumeration value="EXSUM"/>
              <xsd:enumeration value="Staff Forms"/>
              <xsd:enumeration value="Briefing Pkg"/>
              <xsd:enumeration value="Papers"/>
              <xsd:enumeration value="Reference Guide Wkly Updates"/>
            </xsd:restriction>
          </xsd:simpleType>
        </xsd:un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ctivity xmlns="e32d4d3b-2fab-45f0-8b16-bfb319eb7362">Action Officer Guide</Activity>
  </documentManagement>
</p:properties>
</file>

<file path=customXml/item4.xml><?xml version="1.0" encoding="utf-8"?>
<tns:customPropertyEditors xmlns:tns="http://schemas.microsoft.com/office/2006/customDocumentInformationPanel">
  <tns:showOnOpen>false</tns:showOnOpen>
  <tns:defaultPropertyEditorNamespace>Standard properties</tns:defaultPropertyEditorNamespace>
</tns:customPropertyEditors>
</file>

<file path=customXml/itemProps1.xml><?xml version="1.0" encoding="utf-8"?>
<ds:datastoreItem xmlns:ds="http://schemas.openxmlformats.org/officeDocument/2006/customXml" ds:itemID="{0A80CFF0-A79A-45B7-81C5-3AC4D3EABD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2d4d3b-2fab-45f0-8b16-bfb319eb73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C6486FF-65CB-499E-AA83-1D0A1646FE5A}">
  <ds:schemaRefs>
    <ds:schemaRef ds:uri="http://schemas.microsoft.com/sharepoint/v3/contenttype/forms"/>
  </ds:schemaRefs>
</ds:datastoreItem>
</file>

<file path=customXml/itemProps3.xml><?xml version="1.0" encoding="utf-8"?>
<ds:datastoreItem xmlns:ds="http://schemas.openxmlformats.org/officeDocument/2006/customXml" ds:itemID="{EE87DDFF-D288-43B3-9099-279B39DE6806}">
  <ds:schemaRefs>
    <ds:schemaRef ds:uri="http://purl.org/dc/elements/1.1/"/>
    <ds:schemaRef ds:uri="e32d4d3b-2fab-45f0-8b16-bfb319eb7362"/>
    <ds:schemaRef ds:uri="http://purl.org/dc/terms/"/>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4.xml><?xml version="1.0" encoding="utf-8"?>
<ds:datastoreItem xmlns:ds="http://schemas.openxmlformats.org/officeDocument/2006/customXml" ds:itemID="{1D9B490E-0250-4FC5-A478-10AD24AAD525}">
  <ds:schemaRefs>
    <ds:schemaRef ds:uri="http://schemas.microsoft.com/office/2006/customDocumentInformationPanel"/>
  </ds:schemaRefs>
</ds:datastoreItem>
</file>

<file path=docProps/app.xml><?xml version="1.0" encoding="utf-8"?>
<Properties xmlns="http://schemas.openxmlformats.org/officeDocument/2006/extended-properties" xmlns:vt="http://schemas.openxmlformats.org/officeDocument/2006/docPropsVTypes">
  <Template>Office Theme</Template>
  <TotalTime>6487</TotalTime>
  <Words>1017</Words>
  <Application>Microsoft Office PowerPoint</Application>
  <PresentationFormat>On-screen Show (4:3)</PresentationFormat>
  <Paragraphs>128</Paragraphs>
  <Slides>3</Slides>
  <Notes>3</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3</vt:i4>
      </vt:variant>
    </vt:vector>
  </HeadingPairs>
  <TitlesOfParts>
    <vt:vector size="11" baseType="lpstr">
      <vt:lpstr>Adobe Garamond Pro</vt:lpstr>
      <vt:lpstr>Arial</vt:lpstr>
      <vt:lpstr>Calibri</vt:lpstr>
      <vt:lpstr>Times New Roman</vt:lpstr>
      <vt:lpstr>Wingdings</vt:lpstr>
      <vt:lpstr>AMC Theme</vt:lpstr>
      <vt:lpstr>1_AMC Theme</vt:lpstr>
      <vt:lpstr>Microsoft Excel 97-2003 Worksheet</vt:lpstr>
      <vt:lpstr>Insert:  [Project Name/Description]</vt:lpstr>
      <vt:lpstr>Insert:  [Project Name/Description]</vt:lpstr>
      <vt:lpstr>Insert:  [Project Name] IP/Data Rights Project Details </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AMC PowerPoint Presentation Template</dc:title>
  <dc:subject>Presentation</dc:subject>
  <dc:creator>Jones, Mark S CTR AMC</dc:creator>
  <cp:lastModifiedBy>Herold, Brian P CIV USARMY AMCOM (USA)</cp:lastModifiedBy>
  <cp:revision>221</cp:revision>
  <cp:lastPrinted>2017-09-18T14:44:47Z</cp:lastPrinted>
  <dcterms:created xsi:type="dcterms:W3CDTF">2017-05-18T14:22:46Z</dcterms:created>
  <dcterms:modified xsi:type="dcterms:W3CDTF">2025-01-08T23:11:27Z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0x010100031CC054274C8440AF0EC738A9A59512</vt:lpwstr>
  </property>
</Properties>
</file>